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62" r:id="rId3"/>
    <p:sldId id="263" r:id="rId4"/>
    <p:sldId id="265" r:id="rId5"/>
    <p:sldId id="266" r:id="rId6"/>
    <p:sldId id="261" r:id="rId7"/>
    <p:sldId id="334" r:id="rId8"/>
    <p:sldId id="257" r:id="rId9"/>
    <p:sldId id="335" r:id="rId10"/>
    <p:sldId id="336" r:id="rId11"/>
    <p:sldId id="333" r:id="rId12"/>
    <p:sldId id="337" r:id="rId13"/>
    <p:sldId id="264" r:id="rId14"/>
    <p:sldId id="260" r:id="rId15"/>
    <p:sldId id="291" r:id="rId16"/>
    <p:sldId id="259" r:id="rId17"/>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7525195-50E4-7349-9B1B-B386D502A145}" v="219" dt="2026-01-10T21:59:14.16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36" autoAdjust="0"/>
    <p:restoredTop sz="94660"/>
  </p:normalViewPr>
  <p:slideViewPr>
    <p:cSldViewPr snapToGrid="0">
      <p:cViewPr varScale="1">
        <p:scale>
          <a:sx n="100" d="100"/>
          <a:sy n="100" d="100"/>
        </p:scale>
        <p:origin x="184" y="7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rry Siegle" userId="94f38b20de72ce65" providerId="Windows Live" clId="Web-{16A4D117-8ADE-CB7D-2C21-C4E4E9BAA02D}"/>
    <pc:docChg chg="addSld modSld">
      <pc:chgData name="Larry Siegle" userId="94f38b20de72ce65" providerId="Windows Live" clId="Web-{16A4D117-8ADE-CB7D-2C21-C4E4E9BAA02D}" dt="2026-01-08T12:46:37.475" v="208" actId="20577"/>
      <pc:docMkLst>
        <pc:docMk/>
      </pc:docMkLst>
      <pc:sldChg chg="addSp delSp modSp mod setBg setClrOvrMap">
        <pc:chgData name="Larry Siegle" userId="94f38b20de72ce65" providerId="Windows Live" clId="Web-{16A4D117-8ADE-CB7D-2C21-C4E4E9BAA02D}" dt="2026-01-08T12:40:50.428" v="42"/>
        <pc:sldMkLst>
          <pc:docMk/>
          <pc:sldMk cId="2882703531" sldId="256"/>
        </pc:sldMkLst>
        <pc:spChg chg="mod">
          <ac:chgData name="Larry Siegle" userId="94f38b20de72ce65" providerId="Windows Live" clId="Web-{16A4D117-8ADE-CB7D-2C21-C4E4E9BAA02D}" dt="2026-01-08T12:40:50.428" v="42"/>
          <ac:spMkLst>
            <pc:docMk/>
            <pc:sldMk cId="2882703531" sldId="256"/>
            <ac:spMk id="2" creationId="{00000000-0000-0000-0000-000000000000}"/>
          </ac:spMkLst>
        </pc:spChg>
        <pc:spChg chg="mod">
          <ac:chgData name="Larry Siegle" userId="94f38b20de72ce65" providerId="Windows Live" clId="Web-{16A4D117-8ADE-CB7D-2C21-C4E4E9BAA02D}" dt="2026-01-08T12:40:50.428" v="42"/>
          <ac:spMkLst>
            <pc:docMk/>
            <pc:sldMk cId="2882703531" sldId="256"/>
            <ac:spMk id="3" creationId="{00000000-0000-0000-0000-000000000000}"/>
          </ac:spMkLst>
        </pc:spChg>
        <pc:picChg chg="add">
          <ac:chgData name="Larry Siegle" userId="94f38b20de72ce65" providerId="Windows Live" clId="Web-{16A4D117-8ADE-CB7D-2C21-C4E4E9BAA02D}" dt="2026-01-08T12:40:50.428" v="42"/>
          <ac:picMkLst>
            <pc:docMk/>
            <pc:sldMk cId="2882703531" sldId="256"/>
            <ac:picMk id="230" creationId="{6228C855-A759-200E-DF37-E01188302BF1}"/>
          </ac:picMkLst>
        </pc:picChg>
      </pc:sldChg>
      <pc:sldChg chg="addSp delSp modSp mod setBg setClrOvrMap">
        <pc:chgData name="Larry Siegle" userId="94f38b20de72ce65" providerId="Windows Live" clId="Web-{16A4D117-8ADE-CB7D-2C21-C4E4E9BAA02D}" dt="2026-01-08T12:42:37.506" v="72"/>
        <pc:sldMkLst>
          <pc:docMk/>
          <pc:sldMk cId="4011294673" sldId="257"/>
        </pc:sldMkLst>
        <pc:spChg chg="mod">
          <ac:chgData name="Larry Siegle" userId="94f38b20de72ce65" providerId="Windows Live" clId="Web-{16A4D117-8ADE-CB7D-2C21-C4E4E9BAA02D}" dt="2026-01-08T12:42:37.506" v="72"/>
          <ac:spMkLst>
            <pc:docMk/>
            <pc:sldMk cId="4011294673" sldId="257"/>
            <ac:spMk id="2" creationId="{00000000-0000-0000-0000-000000000000}"/>
          </ac:spMkLst>
        </pc:spChg>
        <pc:spChg chg="add">
          <ac:chgData name="Larry Siegle" userId="94f38b20de72ce65" providerId="Windows Live" clId="Web-{16A4D117-8ADE-CB7D-2C21-C4E4E9BAA02D}" dt="2026-01-08T12:42:37.506" v="72"/>
          <ac:spMkLst>
            <pc:docMk/>
            <pc:sldMk cId="4011294673" sldId="257"/>
            <ac:spMk id="26" creationId="{5964CBE2-084A-47DF-A704-CF5F6217B569}"/>
          </ac:spMkLst>
        </pc:spChg>
        <pc:spChg chg="add">
          <ac:chgData name="Larry Siegle" userId="94f38b20de72ce65" providerId="Windows Live" clId="Web-{16A4D117-8ADE-CB7D-2C21-C4E4E9BAA02D}" dt="2026-01-08T12:42:37.506" v="72"/>
          <ac:spMkLst>
            <pc:docMk/>
            <pc:sldMk cId="4011294673" sldId="257"/>
            <ac:spMk id="27" creationId="{686A5CBB-E03B-4019-8BCD-78975D39E48C}"/>
          </ac:spMkLst>
        </pc:spChg>
        <pc:spChg chg="add">
          <ac:chgData name="Larry Siegle" userId="94f38b20de72ce65" providerId="Windows Live" clId="Web-{16A4D117-8ADE-CB7D-2C21-C4E4E9BAA02D}" dt="2026-01-08T12:42:37.506" v="72"/>
          <ac:spMkLst>
            <pc:docMk/>
            <pc:sldMk cId="4011294673" sldId="257"/>
            <ac:spMk id="28" creationId="{94993204-9792-4E61-A83C-73D4379E2B1C}"/>
          </ac:spMkLst>
        </pc:spChg>
      </pc:sldChg>
      <pc:sldChg chg="modSp new">
        <pc:chgData name="Larry Siegle" userId="94f38b20de72ce65" providerId="Windows Live" clId="Web-{16A4D117-8ADE-CB7D-2C21-C4E4E9BAA02D}" dt="2026-01-08T12:46:37.475" v="208" actId="20577"/>
        <pc:sldMkLst>
          <pc:docMk/>
          <pc:sldMk cId="1859084301" sldId="260"/>
        </pc:sldMkLst>
        <pc:spChg chg="mod">
          <ac:chgData name="Larry Siegle" userId="94f38b20de72ce65" providerId="Windows Live" clId="Web-{16A4D117-8ADE-CB7D-2C21-C4E4E9BAA02D}" dt="2026-01-08T12:44:14.475" v="84" actId="20577"/>
          <ac:spMkLst>
            <pc:docMk/>
            <pc:sldMk cId="1859084301" sldId="260"/>
            <ac:spMk id="2" creationId="{F286271D-FC4B-67EE-E6C7-BBEA617F3ED6}"/>
          </ac:spMkLst>
        </pc:spChg>
        <pc:spChg chg="mod">
          <ac:chgData name="Larry Siegle" userId="94f38b20de72ce65" providerId="Windows Live" clId="Web-{16A4D117-8ADE-CB7D-2C21-C4E4E9BAA02D}" dt="2026-01-08T12:44:25.834" v="88" actId="20577"/>
          <ac:spMkLst>
            <pc:docMk/>
            <pc:sldMk cId="1859084301" sldId="260"/>
            <ac:spMk id="3" creationId="{4E0A6034-F097-854E-500A-4CA221DC76C7}"/>
          </ac:spMkLst>
        </pc:spChg>
        <pc:spChg chg="mod">
          <ac:chgData name="Larry Siegle" userId="94f38b20de72ce65" providerId="Windows Live" clId="Web-{16A4D117-8ADE-CB7D-2C21-C4E4E9BAA02D}" dt="2026-01-08T12:44:32.819" v="97" actId="20577"/>
          <ac:spMkLst>
            <pc:docMk/>
            <pc:sldMk cId="1859084301" sldId="260"/>
            <ac:spMk id="5" creationId="{4FFEE11E-D738-2CF8-94E3-9334F8374406}"/>
          </ac:spMkLst>
        </pc:spChg>
      </pc:sldChg>
    </pc:docChg>
  </pc:docChgLst>
  <pc:docChgLst>
    <pc:chgData name="Larry Siegle" userId="94f38b20de72ce65" providerId="LiveId" clId="{8DA0EED7-7C5B-55B8-8FE1-35C84B11C41C}"/>
    <pc:docChg chg="undo custSel addSld delSld modSld sldOrd">
      <pc:chgData name="Larry Siegle" userId="94f38b20de72ce65" providerId="LiveId" clId="{8DA0EED7-7C5B-55B8-8FE1-35C84B11C41C}" dt="2026-01-10T21:59:14.161" v="1624"/>
      <pc:docMkLst>
        <pc:docMk/>
      </pc:docMkLst>
      <pc:sldChg chg="modTransition">
        <pc:chgData name="Larry Siegle" userId="94f38b20de72ce65" providerId="LiveId" clId="{8DA0EED7-7C5B-55B8-8FE1-35C84B11C41C}" dt="2026-01-10T18:05:02.656" v="1607"/>
        <pc:sldMkLst>
          <pc:docMk/>
          <pc:sldMk cId="2882703531" sldId="256"/>
        </pc:sldMkLst>
      </pc:sldChg>
      <pc:sldChg chg="addSp delSp modSp mod ord modTransition delAnim modAnim">
        <pc:chgData name="Larry Siegle" userId="94f38b20de72ce65" providerId="LiveId" clId="{8DA0EED7-7C5B-55B8-8FE1-35C84B11C41C}" dt="2026-01-10T18:07:13.495" v="1617"/>
        <pc:sldMkLst>
          <pc:docMk/>
          <pc:sldMk cId="4011294673" sldId="257"/>
        </pc:sldMkLst>
        <pc:spChg chg="mod">
          <ac:chgData name="Larry Siegle" userId="94f38b20de72ce65" providerId="LiveId" clId="{8DA0EED7-7C5B-55B8-8FE1-35C84B11C41C}" dt="2026-01-10T17:47:33.265" v="1497" actId="114"/>
          <ac:spMkLst>
            <pc:docMk/>
            <pc:sldMk cId="4011294673" sldId="257"/>
            <ac:spMk id="2" creationId="{00000000-0000-0000-0000-000000000000}"/>
          </ac:spMkLst>
        </pc:spChg>
        <pc:spChg chg="add del mod">
          <ac:chgData name="Larry Siegle" userId="94f38b20de72ce65" providerId="LiveId" clId="{8DA0EED7-7C5B-55B8-8FE1-35C84B11C41C}" dt="2026-01-10T13:10:50.630" v="932" actId="478"/>
          <ac:spMkLst>
            <pc:docMk/>
            <pc:sldMk cId="4011294673" sldId="257"/>
            <ac:spMk id="6" creationId="{73489D97-BB7F-B7C0-C04E-3BE57203F417}"/>
          </ac:spMkLst>
        </pc:spChg>
        <pc:spChg chg="add mod">
          <ac:chgData name="Larry Siegle" userId="94f38b20de72ce65" providerId="LiveId" clId="{8DA0EED7-7C5B-55B8-8FE1-35C84B11C41C}" dt="2026-01-10T13:11:05.314" v="935"/>
          <ac:spMkLst>
            <pc:docMk/>
            <pc:sldMk cId="4011294673" sldId="257"/>
            <ac:spMk id="9" creationId="{D9EFBEDD-62A6-6906-552B-57C204B67F40}"/>
          </ac:spMkLst>
        </pc:spChg>
        <pc:spChg chg="add mod">
          <ac:chgData name="Larry Siegle" userId="94f38b20de72ce65" providerId="LiveId" clId="{8DA0EED7-7C5B-55B8-8FE1-35C84B11C41C}" dt="2026-01-10T13:11:05.314" v="935"/>
          <ac:spMkLst>
            <pc:docMk/>
            <pc:sldMk cId="4011294673" sldId="257"/>
            <ac:spMk id="10" creationId="{3DEBAC6B-035A-7D80-84A9-46B2F7EA92C5}"/>
          </ac:spMkLst>
        </pc:spChg>
        <pc:spChg chg="add mod">
          <ac:chgData name="Larry Siegle" userId="94f38b20de72ce65" providerId="LiveId" clId="{8DA0EED7-7C5B-55B8-8FE1-35C84B11C41C}" dt="2026-01-10T13:13:24.072" v="989" actId="1076"/>
          <ac:spMkLst>
            <pc:docMk/>
            <pc:sldMk cId="4011294673" sldId="257"/>
            <ac:spMk id="11" creationId="{795E82E8-BF8B-815F-16D3-0CDBB1D78CD6}"/>
          </ac:spMkLst>
        </pc:spChg>
        <pc:spChg chg="add mod">
          <ac:chgData name="Larry Siegle" userId="94f38b20de72ce65" providerId="LiveId" clId="{8DA0EED7-7C5B-55B8-8FE1-35C84B11C41C}" dt="2026-01-10T13:13:12.048" v="988" actId="767"/>
          <ac:spMkLst>
            <pc:docMk/>
            <pc:sldMk cId="4011294673" sldId="257"/>
            <ac:spMk id="12" creationId="{2A448D50-5929-2901-44B5-20806C37AD7B}"/>
          </ac:spMkLst>
        </pc:spChg>
        <pc:picChg chg="add del mod">
          <ac:chgData name="Larry Siegle" userId="94f38b20de72ce65" providerId="LiveId" clId="{8DA0EED7-7C5B-55B8-8FE1-35C84B11C41C}" dt="2026-01-10T13:10:47.860" v="931" actId="478"/>
          <ac:picMkLst>
            <pc:docMk/>
            <pc:sldMk cId="4011294673" sldId="257"/>
            <ac:picMk id="3" creationId="{A057048E-D0BC-D872-630F-5749503B7848}"/>
          </ac:picMkLst>
        </pc:picChg>
        <pc:picChg chg="add del mod">
          <ac:chgData name="Larry Siegle" userId="94f38b20de72ce65" providerId="LiveId" clId="{8DA0EED7-7C5B-55B8-8FE1-35C84B11C41C}" dt="2026-01-10T13:10:54.693" v="933" actId="478"/>
          <ac:picMkLst>
            <pc:docMk/>
            <pc:sldMk cId="4011294673" sldId="257"/>
            <ac:picMk id="4" creationId="{7890AE5F-5076-AB47-C841-83BF5420FB95}"/>
          </ac:picMkLst>
        </pc:picChg>
        <pc:picChg chg="del">
          <ac:chgData name="Larry Siegle" userId="94f38b20de72ce65" providerId="LiveId" clId="{8DA0EED7-7C5B-55B8-8FE1-35C84B11C41C}" dt="2026-01-10T13:09:51.600" v="928" actId="478"/>
          <ac:picMkLst>
            <pc:docMk/>
            <pc:sldMk cId="4011294673" sldId="257"/>
            <ac:picMk id="5" creationId="{E6976B17-5379-4C67-1F25-1BA046593F88}"/>
          </ac:picMkLst>
        </pc:picChg>
        <pc:picChg chg="add mod">
          <ac:chgData name="Larry Siegle" userId="94f38b20de72ce65" providerId="LiveId" clId="{8DA0EED7-7C5B-55B8-8FE1-35C84B11C41C}" dt="2026-01-10T13:11:05.314" v="935"/>
          <ac:picMkLst>
            <pc:docMk/>
            <pc:sldMk cId="4011294673" sldId="257"/>
            <ac:picMk id="7" creationId="{D67B8A42-A6FB-9AA9-6EF9-7F8171560BB5}"/>
          </ac:picMkLst>
        </pc:picChg>
        <pc:picChg chg="add mod">
          <ac:chgData name="Larry Siegle" userId="94f38b20de72ce65" providerId="LiveId" clId="{8DA0EED7-7C5B-55B8-8FE1-35C84B11C41C}" dt="2026-01-10T13:11:05.314" v="935"/>
          <ac:picMkLst>
            <pc:docMk/>
            <pc:sldMk cId="4011294673" sldId="257"/>
            <ac:picMk id="8" creationId="{08A2FC8A-99D3-449E-C333-8CB330B3528F}"/>
          </ac:picMkLst>
        </pc:picChg>
      </pc:sldChg>
      <pc:sldChg chg="modSp del mod">
        <pc:chgData name="Larry Siegle" userId="94f38b20de72ce65" providerId="LiveId" clId="{8DA0EED7-7C5B-55B8-8FE1-35C84B11C41C}" dt="2026-01-10T10:12:05.123" v="908" actId="2696"/>
        <pc:sldMkLst>
          <pc:docMk/>
          <pc:sldMk cId="1316404329" sldId="258"/>
        </pc:sldMkLst>
      </pc:sldChg>
      <pc:sldChg chg="addSp delSp modSp mod ord modTransition setBg">
        <pc:chgData name="Larry Siegle" userId="94f38b20de72ce65" providerId="LiveId" clId="{8DA0EED7-7C5B-55B8-8FE1-35C84B11C41C}" dt="2026-01-10T18:09:00.776" v="1623"/>
        <pc:sldMkLst>
          <pc:docMk/>
          <pc:sldMk cId="1859084301" sldId="260"/>
        </pc:sldMkLst>
        <pc:spChg chg="mod">
          <ac:chgData name="Larry Siegle" userId="94f38b20de72ce65" providerId="LiveId" clId="{8DA0EED7-7C5B-55B8-8FE1-35C84B11C41C}" dt="2026-01-10T17:57:49.307" v="1570" actId="114"/>
          <ac:spMkLst>
            <pc:docMk/>
            <pc:sldMk cId="1859084301" sldId="260"/>
            <ac:spMk id="2" creationId="{F286271D-FC4B-67EE-E6C7-BBEA617F3ED6}"/>
          </ac:spMkLst>
        </pc:spChg>
        <pc:spChg chg="mod">
          <ac:chgData name="Larry Siegle" userId="94f38b20de72ce65" providerId="LiveId" clId="{8DA0EED7-7C5B-55B8-8FE1-35C84B11C41C}" dt="2026-01-10T17:58:25.241" v="1573" actId="122"/>
          <ac:spMkLst>
            <pc:docMk/>
            <pc:sldMk cId="1859084301" sldId="260"/>
            <ac:spMk id="3" creationId="{4E0A6034-F097-854E-500A-4CA221DC76C7}"/>
          </ac:spMkLst>
        </pc:spChg>
        <pc:spChg chg="mod">
          <ac:chgData name="Larry Siegle" userId="94f38b20de72ce65" providerId="LiveId" clId="{8DA0EED7-7C5B-55B8-8FE1-35C84B11C41C}" dt="2026-01-10T17:58:50.558" v="1576" actId="122"/>
          <ac:spMkLst>
            <pc:docMk/>
            <pc:sldMk cId="1859084301" sldId="260"/>
            <ac:spMk id="5" creationId="{4FFEE11E-D738-2CF8-94E3-9334F8374406}"/>
          </ac:spMkLst>
        </pc:spChg>
        <pc:graphicFrameChg chg="add mod">
          <ac:chgData name="Larry Siegle" userId="94f38b20de72ce65" providerId="LiveId" clId="{8DA0EED7-7C5B-55B8-8FE1-35C84B11C41C}" dt="2026-01-10T18:01:22.370" v="1605" actId="20577"/>
          <ac:graphicFrameMkLst>
            <pc:docMk/>
            <pc:sldMk cId="1859084301" sldId="260"/>
            <ac:graphicFrameMk id="7" creationId="{AD315997-E1EB-F403-5C6A-2B404A3AAD93}"/>
          </ac:graphicFrameMkLst>
        </pc:graphicFrameChg>
        <pc:graphicFrameChg chg="add mod">
          <ac:chgData name="Larry Siegle" userId="94f38b20de72ce65" providerId="LiveId" clId="{8DA0EED7-7C5B-55B8-8FE1-35C84B11C41C}" dt="2026-01-10T18:00:24.812" v="1583" actId="115"/>
          <ac:graphicFrameMkLst>
            <pc:docMk/>
            <pc:sldMk cId="1859084301" sldId="260"/>
            <ac:graphicFrameMk id="16" creationId="{375E444C-D544-DA82-0CA3-5F2E9F0ACDA8}"/>
          </ac:graphicFrameMkLst>
        </pc:graphicFrameChg>
      </pc:sldChg>
      <pc:sldChg chg="addSp delSp modSp new mod ord setBg">
        <pc:chgData name="Larry Siegle" userId="94f38b20de72ce65" providerId="LiveId" clId="{8DA0EED7-7C5B-55B8-8FE1-35C84B11C41C}" dt="2026-01-10T18:06:37.386" v="1610" actId="20577"/>
        <pc:sldMkLst>
          <pc:docMk/>
          <pc:sldMk cId="479736403" sldId="261"/>
        </pc:sldMkLst>
        <pc:spChg chg="del mod">
          <ac:chgData name="Larry Siegle" userId="94f38b20de72ce65" providerId="LiveId" clId="{8DA0EED7-7C5B-55B8-8FE1-35C84B11C41C}" dt="2026-01-10T13:25:03.180" v="1023" actId="478"/>
          <ac:spMkLst>
            <pc:docMk/>
            <pc:sldMk cId="479736403" sldId="261"/>
            <ac:spMk id="2" creationId="{59C25C64-DDA2-60ED-00EB-384429EB74F8}"/>
          </ac:spMkLst>
        </pc:spChg>
        <pc:spChg chg="mod">
          <ac:chgData name="Larry Siegle" userId="94f38b20de72ce65" providerId="LiveId" clId="{8DA0EED7-7C5B-55B8-8FE1-35C84B11C41C}" dt="2026-01-10T18:06:37.386" v="1610" actId="20577"/>
          <ac:spMkLst>
            <pc:docMk/>
            <pc:sldMk cId="479736403" sldId="261"/>
            <ac:spMk id="3" creationId="{B2CC8C9C-921E-AFF7-1959-63E033F9D5FC}"/>
          </ac:spMkLst>
        </pc:spChg>
        <pc:spChg chg="add del mod">
          <ac:chgData name="Larry Siegle" userId="94f38b20de72ce65" providerId="LiveId" clId="{8DA0EED7-7C5B-55B8-8FE1-35C84B11C41C}" dt="2026-01-10T13:25:10.318" v="1024" actId="21"/>
          <ac:spMkLst>
            <pc:docMk/>
            <pc:sldMk cId="479736403" sldId="261"/>
            <ac:spMk id="5" creationId="{B62D4384-13A6-70C0-8EFC-ACFF2624490A}"/>
          </ac:spMkLst>
        </pc:spChg>
        <pc:spChg chg="add">
          <ac:chgData name="Larry Siegle" userId="94f38b20de72ce65" providerId="LiveId" clId="{8DA0EED7-7C5B-55B8-8FE1-35C84B11C41C}" dt="2026-01-08T21:37:35.275" v="573" actId="26606"/>
          <ac:spMkLst>
            <pc:docMk/>
            <pc:sldMk cId="479736403" sldId="261"/>
            <ac:spMk id="8" creationId="{577D6B2E-37A3-429E-A37C-F30ED6487282}"/>
          </ac:spMkLst>
        </pc:spChg>
        <pc:spChg chg="add">
          <ac:chgData name="Larry Siegle" userId="94f38b20de72ce65" providerId="LiveId" clId="{8DA0EED7-7C5B-55B8-8FE1-35C84B11C41C}" dt="2026-01-08T21:37:35.275" v="573" actId="26606"/>
          <ac:spMkLst>
            <pc:docMk/>
            <pc:sldMk cId="479736403" sldId="261"/>
            <ac:spMk id="10" creationId="{5CEAD642-85CF-4750-8432-7C80C901F001}"/>
          </ac:spMkLst>
        </pc:spChg>
        <pc:spChg chg="add">
          <ac:chgData name="Larry Siegle" userId="94f38b20de72ce65" providerId="LiveId" clId="{8DA0EED7-7C5B-55B8-8FE1-35C84B11C41C}" dt="2026-01-08T21:37:35.275" v="573" actId="26606"/>
          <ac:spMkLst>
            <pc:docMk/>
            <pc:sldMk cId="479736403" sldId="261"/>
            <ac:spMk id="12" creationId="{FA33EEAE-15D5-4119-8C1E-89D943F911EF}"/>
          </ac:spMkLst>
        </pc:spChg>
        <pc:spChg chg="add">
          <ac:chgData name="Larry Siegle" userId="94f38b20de72ce65" providerId="LiveId" clId="{8DA0EED7-7C5B-55B8-8FE1-35C84B11C41C}" dt="2026-01-08T21:37:35.275" v="573" actId="26606"/>
          <ac:spMkLst>
            <pc:docMk/>
            <pc:sldMk cId="479736403" sldId="261"/>
            <ac:spMk id="14" creationId="{730D8B3B-9B80-4025-B934-26DC7D7CD231}"/>
          </ac:spMkLst>
        </pc:spChg>
        <pc:spChg chg="add">
          <ac:chgData name="Larry Siegle" userId="94f38b20de72ce65" providerId="LiveId" clId="{8DA0EED7-7C5B-55B8-8FE1-35C84B11C41C}" dt="2026-01-08T21:37:35.275" v="573" actId="26606"/>
          <ac:spMkLst>
            <pc:docMk/>
            <pc:sldMk cId="479736403" sldId="261"/>
            <ac:spMk id="16" creationId="{1064D5D5-227B-4F66-9AEA-46F570E793BD}"/>
          </ac:spMkLst>
        </pc:spChg>
        <pc:spChg chg="add">
          <ac:chgData name="Larry Siegle" userId="94f38b20de72ce65" providerId="LiveId" clId="{8DA0EED7-7C5B-55B8-8FE1-35C84B11C41C}" dt="2026-01-08T21:37:35.275" v="573" actId="26606"/>
          <ac:spMkLst>
            <pc:docMk/>
            <pc:sldMk cId="479736403" sldId="261"/>
            <ac:spMk id="18" creationId="{646B67A4-D328-4747-A82B-65E84FA46368}"/>
          </ac:spMkLst>
        </pc:spChg>
        <pc:spChg chg="add">
          <ac:chgData name="Larry Siegle" userId="94f38b20de72ce65" providerId="LiveId" clId="{8DA0EED7-7C5B-55B8-8FE1-35C84B11C41C}" dt="2026-01-08T21:37:35.275" v="573" actId="26606"/>
          <ac:spMkLst>
            <pc:docMk/>
            <pc:sldMk cId="479736403" sldId="261"/>
            <ac:spMk id="20" creationId="{B5A1B09C-1565-46F8-B70F-621C5EB48A09}"/>
          </ac:spMkLst>
        </pc:spChg>
        <pc:spChg chg="add">
          <ac:chgData name="Larry Siegle" userId="94f38b20de72ce65" providerId="LiveId" clId="{8DA0EED7-7C5B-55B8-8FE1-35C84B11C41C}" dt="2026-01-08T21:37:35.275" v="573" actId="26606"/>
          <ac:spMkLst>
            <pc:docMk/>
            <pc:sldMk cId="479736403" sldId="261"/>
            <ac:spMk id="22" creationId="{8C516CC8-80AC-446C-A56E-9F54B7210402}"/>
          </ac:spMkLst>
        </pc:spChg>
      </pc:sldChg>
      <pc:sldChg chg="addSp delSp modSp add mod modTransition delAnim modAnim">
        <pc:chgData name="Larry Siegle" userId="94f38b20de72ce65" providerId="LiveId" clId="{8DA0EED7-7C5B-55B8-8FE1-35C84B11C41C}" dt="2026-01-10T18:05:27.235" v="1608"/>
        <pc:sldMkLst>
          <pc:docMk/>
          <pc:sldMk cId="1966289295" sldId="262"/>
        </pc:sldMkLst>
        <pc:spChg chg="del">
          <ac:chgData name="Larry Siegle" userId="94f38b20de72ce65" providerId="LiveId" clId="{8DA0EED7-7C5B-55B8-8FE1-35C84B11C41C}" dt="2026-01-10T10:06:35.527" v="798" actId="21"/>
          <ac:spMkLst>
            <pc:docMk/>
            <pc:sldMk cId="1966289295" sldId="262"/>
            <ac:spMk id="2" creationId="{E02E6FD1-5AD3-ADE2-ACCF-7891839C2698}"/>
          </ac:spMkLst>
        </pc:spChg>
        <pc:spChg chg="mod">
          <ac:chgData name="Larry Siegle" userId="94f38b20de72ce65" providerId="LiveId" clId="{8DA0EED7-7C5B-55B8-8FE1-35C84B11C41C}" dt="2026-01-10T10:07:11.227" v="826" actId="5793"/>
          <ac:spMkLst>
            <pc:docMk/>
            <pc:sldMk cId="1966289295" sldId="262"/>
            <ac:spMk id="3" creationId="{F8D45C4E-C768-2E4D-563E-521E44479855}"/>
          </ac:spMkLst>
        </pc:spChg>
        <pc:spChg chg="add del mod">
          <ac:chgData name="Larry Siegle" userId="94f38b20de72ce65" providerId="LiveId" clId="{8DA0EED7-7C5B-55B8-8FE1-35C84B11C41C}" dt="2026-01-10T10:06:42.863" v="799" actId="21"/>
          <ac:spMkLst>
            <pc:docMk/>
            <pc:sldMk cId="1966289295" sldId="262"/>
            <ac:spMk id="5" creationId="{65D4A1C8-E162-390E-B405-92A6A176089D}"/>
          </ac:spMkLst>
        </pc:spChg>
        <pc:spChg chg="add del mod">
          <ac:chgData name="Larry Siegle" userId="94f38b20de72ce65" providerId="LiveId" clId="{8DA0EED7-7C5B-55B8-8FE1-35C84B11C41C}" dt="2026-01-10T10:07:26.245" v="829" actId="21"/>
          <ac:spMkLst>
            <pc:docMk/>
            <pc:sldMk cId="1966289295" sldId="262"/>
            <ac:spMk id="6" creationId="{FD7C9BF0-DEFE-05BC-6EB7-D3ACA7EC20B3}"/>
          </ac:spMkLst>
        </pc:spChg>
        <pc:picChg chg="add del mod">
          <ac:chgData name="Larry Siegle" userId="94f38b20de72ce65" providerId="LiveId" clId="{8DA0EED7-7C5B-55B8-8FE1-35C84B11C41C}" dt="2026-01-10T10:09:02.531" v="832" actId="478"/>
          <ac:picMkLst>
            <pc:docMk/>
            <pc:sldMk cId="1966289295" sldId="262"/>
            <ac:picMk id="7" creationId="{CC4A91A9-51C1-0AF2-CD64-B6EC091B7C2B}"/>
          </ac:picMkLst>
        </pc:picChg>
        <pc:picChg chg="add mod">
          <ac:chgData name="Larry Siegle" userId="94f38b20de72ce65" providerId="LiveId" clId="{8DA0EED7-7C5B-55B8-8FE1-35C84B11C41C}" dt="2026-01-10T10:10:13.429" v="838" actId="1076"/>
          <ac:picMkLst>
            <pc:docMk/>
            <pc:sldMk cId="1966289295" sldId="262"/>
            <ac:picMk id="9" creationId="{D50274E1-30D3-EE75-0A93-3DD89D53D247}"/>
          </ac:picMkLst>
        </pc:picChg>
        <pc:picChg chg="del">
          <ac:chgData name="Larry Siegle" userId="94f38b20de72ce65" providerId="LiveId" clId="{8DA0EED7-7C5B-55B8-8FE1-35C84B11C41C}" dt="2026-01-10T10:07:20.190" v="828" actId="21"/>
          <ac:picMkLst>
            <pc:docMk/>
            <pc:sldMk cId="1966289295" sldId="262"/>
            <ac:picMk id="230" creationId="{9B86FE1B-04DC-3F3A-87F7-16B74DA8B6EB}"/>
          </ac:picMkLst>
        </pc:picChg>
      </pc:sldChg>
      <pc:sldChg chg="modSp add mod">
        <pc:chgData name="Larry Siegle" userId="94f38b20de72ce65" providerId="LiveId" clId="{8DA0EED7-7C5B-55B8-8FE1-35C84B11C41C}" dt="2026-01-10T10:11:07.903" v="907" actId="1076"/>
        <pc:sldMkLst>
          <pc:docMk/>
          <pc:sldMk cId="2444991592" sldId="263"/>
        </pc:sldMkLst>
        <pc:spChg chg="mod">
          <ac:chgData name="Larry Siegle" userId="94f38b20de72ce65" providerId="LiveId" clId="{8DA0EED7-7C5B-55B8-8FE1-35C84B11C41C}" dt="2026-01-10T10:10:56.589" v="905" actId="20577"/>
          <ac:spMkLst>
            <pc:docMk/>
            <pc:sldMk cId="2444991592" sldId="263"/>
            <ac:spMk id="3" creationId="{2C4C23F3-990E-7BC4-C047-0E54C496C20B}"/>
          </ac:spMkLst>
        </pc:spChg>
        <pc:picChg chg="mod">
          <ac:chgData name="Larry Siegle" userId="94f38b20de72ce65" providerId="LiveId" clId="{8DA0EED7-7C5B-55B8-8FE1-35C84B11C41C}" dt="2026-01-10T10:11:07.903" v="907" actId="1076"/>
          <ac:picMkLst>
            <pc:docMk/>
            <pc:sldMk cId="2444991592" sldId="263"/>
            <ac:picMk id="7" creationId="{6EFA158A-B0F4-72BD-14DC-4407D266B5D3}"/>
          </ac:picMkLst>
        </pc:picChg>
      </pc:sldChg>
      <pc:sldChg chg="addSp delSp modSp add mod modTransition modAnim">
        <pc:chgData name="Larry Siegle" userId="94f38b20de72ce65" providerId="LiveId" clId="{8DA0EED7-7C5B-55B8-8FE1-35C84B11C41C}" dt="2026-01-10T18:08:27.094" v="1622"/>
        <pc:sldMkLst>
          <pc:docMk/>
          <pc:sldMk cId="1240770241" sldId="264"/>
        </pc:sldMkLst>
        <pc:spChg chg="del mod">
          <ac:chgData name="Larry Siegle" userId="94f38b20de72ce65" providerId="LiveId" clId="{8DA0EED7-7C5B-55B8-8FE1-35C84B11C41C}" dt="2026-01-10T17:50:33.672" v="1509" actId="21"/>
          <ac:spMkLst>
            <pc:docMk/>
            <pc:sldMk cId="1240770241" sldId="264"/>
            <ac:spMk id="2" creationId="{ED371AEA-B6F0-5F2F-0705-338511175561}"/>
          </ac:spMkLst>
        </pc:spChg>
        <pc:spChg chg="add mod">
          <ac:chgData name="Larry Siegle" userId="94f38b20de72ce65" providerId="LiveId" clId="{8DA0EED7-7C5B-55B8-8FE1-35C84B11C41C}" dt="2026-01-10T17:51:05.900" v="1511" actId="1076"/>
          <ac:spMkLst>
            <pc:docMk/>
            <pc:sldMk cId="1240770241" sldId="264"/>
            <ac:spMk id="3" creationId="{B4CC83E6-F18D-BE6D-288D-F16FCB1324D8}"/>
          </ac:spMkLst>
        </pc:spChg>
        <pc:spChg chg="add mod">
          <ac:chgData name="Larry Siegle" userId="94f38b20de72ce65" providerId="LiveId" clId="{8DA0EED7-7C5B-55B8-8FE1-35C84B11C41C}" dt="2026-01-10T17:51:05.900" v="1511" actId="1076"/>
          <ac:spMkLst>
            <pc:docMk/>
            <pc:sldMk cId="1240770241" sldId="264"/>
            <ac:spMk id="4" creationId="{FB9E182A-C2C4-6E86-5E9B-F4976BF2D799}"/>
          </ac:spMkLst>
        </pc:spChg>
        <pc:spChg chg="add mod">
          <ac:chgData name="Larry Siegle" userId="94f38b20de72ce65" providerId="LiveId" clId="{8DA0EED7-7C5B-55B8-8FE1-35C84B11C41C}" dt="2026-01-10T17:55:28.380" v="1564" actId="20577"/>
          <ac:spMkLst>
            <pc:docMk/>
            <pc:sldMk cId="1240770241" sldId="264"/>
            <ac:spMk id="6" creationId="{4C0BE030-D805-C10D-0E1D-BACAE69B979B}"/>
          </ac:spMkLst>
        </pc:spChg>
        <pc:spChg chg="add mod">
          <ac:chgData name="Larry Siegle" userId="94f38b20de72ce65" providerId="LiveId" clId="{8DA0EED7-7C5B-55B8-8FE1-35C84B11C41C}" dt="2026-01-10T17:55:24.850" v="1563" actId="20577"/>
          <ac:spMkLst>
            <pc:docMk/>
            <pc:sldMk cId="1240770241" sldId="264"/>
            <ac:spMk id="7" creationId="{4A667B73-FD5C-ACBF-76CB-1092D0A2C883}"/>
          </ac:spMkLst>
        </pc:spChg>
        <pc:picChg chg="del">
          <ac:chgData name="Larry Siegle" userId="94f38b20de72ce65" providerId="LiveId" clId="{8DA0EED7-7C5B-55B8-8FE1-35C84B11C41C}" dt="2026-01-10T17:50:21.380" v="1508" actId="478"/>
          <ac:picMkLst>
            <pc:docMk/>
            <pc:sldMk cId="1240770241" sldId="264"/>
            <ac:picMk id="5" creationId="{E3A920AC-E5CA-C938-73FA-71BDEEF72872}"/>
          </ac:picMkLst>
        </pc:picChg>
      </pc:sldChg>
      <pc:sldChg chg="addSp delSp modSp add mod setBg">
        <pc:chgData name="Larry Siegle" userId="94f38b20de72ce65" providerId="LiveId" clId="{8DA0EED7-7C5B-55B8-8FE1-35C84B11C41C}" dt="2026-01-10T13:04:43.606" v="919" actId="26606"/>
        <pc:sldMkLst>
          <pc:docMk/>
          <pc:sldMk cId="1404312217" sldId="265"/>
        </pc:sldMkLst>
        <pc:spChg chg="mod">
          <ac:chgData name="Larry Siegle" userId="94f38b20de72ce65" providerId="LiveId" clId="{8DA0EED7-7C5B-55B8-8FE1-35C84B11C41C}" dt="2026-01-10T13:04:43.606" v="919" actId="26606"/>
          <ac:spMkLst>
            <pc:docMk/>
            <pc:sldMk cId="1404312217" sldId="265"/>
            <ac:spMk id="4" creationId="{00000000-0000-0000-0000-000000000000}"/>
          </ac:spMkLst>
        </pc:spChg>
        <pc:spChg chg="mod">
          <ac:chgData name="Larry Siegle" userId="94f38b20de72ce65" providerId="LiveId" clId="{8DA0EED7-7C5B-55B8-8FE1-35C84B11C41C}" dt="2026-01-10T13:04:43.606" v="919" actId="26606"/>
          <ac:spMkLst>
            <pc:docMk/>
            <pc:sldMk cId="1404312217" sldId="265"/>
            <ac:spMk id="7" creationId="{00000000-0000-0000-0000-000000000000}"/>
          </ac:spMkLst>
        </pc:spChg>
        <pc:spChg chg="add del">
          <ac:chgData name="Larry Siegle" userId="94f38b20de72ce65" providerId="LiveId" clId="{8DA0EED7-7C5B-55B8-8FE1-35C84B11C41C}" dt="2026-01-10T13:04:32.346" v="912" actId="26606"/>
          <ac:spMkLst>
            <pc:docMk/>
            <pc:sldMk cId="1404312217" sldId="265"/>
            <ac:spMk id="12" creationId="{8A95209C-5275-4E15-8EA7-7F42980ABF2D}"/>
          </ac:spMkLst>
        </pc:spChg>
        <pc:spChg chg="add del">
          <ac:chgData name="Larry Siegle" userId="94f38b20de72ce65" providerId="LiveId" clId="{8DA0EED7-7C5B-55B8-8FE1-35C84B11C41C}" dt="2026-01-10T13:04:32.346" v="912" actId="26606"/>
          <ac:spMkLst>
            <pc:docMk/>
            <pc:sldMk cId="1404312217" sldId="265"/>
            <ac:spMk id="14" creationId="{4F2ED431-E304-4FF0-9F4E-032783C9D612}"/>
          </ac:spMkLst>
        </pc:spChg>
        <pc:spChg chg="add del">
          <ac:chgData name="Larry Siegle" userId="94f38b20de72ce65" providerId="LiveId" clId="{8DA0EED7-7C5B-55B8-8FE1-35C84B11C41C}" dt="2026-01-10T13:04:32.346" v="912" actId="26606"/>
          <ac:spMkLst>
            <pc:docMk/>
            <pc:sldMk cId="1404312217" sldId="265"/>
            <ac:spMk id="16" creationId="{4E87FCFB-2CCE-460D-B3DD-557C8BD1B94A}"/>
          </ac:spMkLst>
        </pc:spChg>
        <pc:spChg chg="add del">
          <ac:chgData name="Larry Siegle" userId="94f38b20de72ce65" providerId="LiveId" clId="{8DA0EED7-7C5B-55B8-8FE1-35C84B11C41C}" dt="2026-01-10T13:04:36.489" v="914" actId="26606"/>
          <ac:spMkLst>
            <pc:docMk/>
            <pc:sldMk cId="1404312217" sldId="265"/>
            <ac:spMk id="18" creationId="{06DA9DF9-31F7-4056-B42E-878CC92417B8}"/>
          </ac:spMkLst>
        </pc:spChg>
        <pc:spChg chg="add del">
          <ac:chgData name="Larry Siegle" userId="94f38b20de72ce65" providerId="LiveId" clId="{8DA0EED7-7C5B-55B8-8FE1-35C84B11C41C}" dt="2026-01-10T13:04:38.828" v="916" actId="26606"/>
          <ac:spMkLst>
            <pc:docMk/>
            <pc:sldMk cId="1404312217" sldId="265"/>
            <ac:spMk id="20" creationId="{08C9B587-E65E-4B52-B37C-ABEBB6E87928}"/>
          </ac:spMkLst>
        </pc:spChg>
        <pc:spChg chg="add del">
          <ac:chgData name="Larry Siegle" userId="94f38b20de72ce65" providerId="LiveId" clId="{8DA0EED7-7C5B-55B8-8FE1-35C84B11C41C}" dt="2026-01-10T13:04:38.828" v="916" actId="26606"/>
          <ac:spMkLst>
            <pc:docMk/>
            <pc:sldMk cId="1404312217" sldId="265"/>
            <ac:spMk id="21" creationId="{55666830-9A19-4E01-8505-D6C7F9AC5665}"/>
          </ac:spMkLst>
        </pc:spChg>
        <pc:spChg chg="add del">
          <ac:chgData name="Larry Siegle" userId="94f38b20de72ce65" providerId="LiveId" clId="{8DA0EED7-7C5B-55B8-8FE1-35C84B11C41C}" dt="2026-01-10T13:04:38.828" v="916" actId="26606"/>
          <ac:spMkLst>
            <pc:docMk/>
            <pc:sldMk cId="1404312217" sldId="265"/>
            <ac:spMk id="22" creationId="{AE9FC877-7FB6-4D22-9988-35420644E202}"/>
          </ac:spMkLst>
        </pc:spChg>
        <pc:spChg chg="add del">
          <ac:chgData name="Larry Siegle" userId="94f38b20de72ce65" providerId="LiveId" clId="{8DA0EED7-7C5B-55B8-8FE1-35C84B11C41C}" dt="2026-01-10T13:04:38.828" v="916" actId="26606"/>
          <ac:spMkLst>
            <pc:docMk/>
            <pc:sldMk cId="1404312217" sldId="265"/>
            <ac:spMk id="23" creationId="{E41809D1-F12E-46BB-B804-5F209D325E8B}"/>
          </ac:spMkLst>
        </pc:spChg>
        <pc:spChg chg="add del">
          <ac:chgData name="Larry Siegle" userId="94f38b20de72ce65" providerId="LiveId" clId="{8DA0EED7-7C5B-55B8-8FE1-35C84B11C41C}" dt="2026-01-10T13:04:38.828" v="916" actId="26606"/>
          <ac:spMkLst>
            <pc:docMk/>
            <pc:sldMk cId="1404312217" sldId="265"/>
            <ac:spMk id="24" creationId="{AF2F604E-43BE-4DC3-B983-E071523364F8}"/>
          </ac:spMkLst>
        </pc:spChg>
        <pc:spChg chg="add del">
          <ac:chgData name="Larry Siegle" userId="94f38b20de72ce65" providerId="LiveId" clId="{8DA0EED7-7C5B-55B8-8FE1-35C84B11C41C}" dt="2026-01-10T13:04:43.588" v="918" actId="26606"/>
          <ac:spMkLst>
            <pc:docMk/>
            <pc:sldMk cId="1404312217" sldId="265"/>
            <ac:spMk id="26" creationId="{B5A8AFA4-5C32-4100-9C6D-839A47E15FA0}"/>
          </ac:spMkLst>
        </pc:spChg>
        <pc:spChg chg="add del">
          <ac:chgData name="Larry Siegle" userId="94f38b20de72ce65" providerId="LiveId" clId="{8DA0EED7-7C5B-55B8-8FE1-35C84B11C41C}" dt="2026-01-10T13:04:43.588" v="918" actId="26606"/>
          <ac:spMkLst>
            <pc:docMk/>
            <pc:sldMk cId="1404312217" sldId="265"/>
            <ac:spMk id="27" creationId="{96B5F253-7949-47C2-9DBD-1570ECDA2296}"/>
          </ac:spMkLst>
        </pc:spChg>
        <pc:spChg chg="add">
          <ac:chgData name="Larry Siegle" userId="94f38b20de72ce65" providerId="LiveId" clId="{8DA0EED7-7C5B-55B8-8FE1-35C84B11C41C}" dt="2026-01-10T13:04:43.606" v="919" actId="26606"/>
          <ac:spMkLst>
            <pc:docMk/>
            <pc:sldMk cId="1404312217" sldId="265"/>
            <ac:spMk id="28" creationId="{9178722E-1BD0-427E-BAAE-4F206DAB5818}"/>
          </ac:spMkLst>
        </pc:spChg>
        <pc:spChg chg="add">
          <ac:chgData name="Larry Siegle" userId="94f38b20de72ce65" providerId="LiveId" clId="{8DA0EED7-7C5B-55B8-8FE1-35C84B11C41C}" dt="2026-01-10T13:04:43.606" v="919" actId="26606"/>
          <ac:spMkLst>
            <pc:docMk/>
            <pc:sldMk cId="1404312217" sldId="265"/>
            <ac:spMk id="29" creationId="{51F77B6A-7F53-4B28-B73D-C8CC899AB221}"/>
          </ac:spMkLst>
        </pc:spChg>
        <pc:spChg chg="add">
          <ac:chgData name="Larry Siegle" userId="94f38b20de72ce65" providerId="LiveId" clId="{8DA0EED7-7C5B-55B8-8FE1-35C84B11C41C}" dt="2026-01-10T13:04:43.606" v="919" actId="26606"/>
          <ac:spMkLst>
            <pc:docMk/>
            <pc:sldMk cId="1404312217" sldId="265"/>
            <ac:spMk id="30" creationId="{A753B935-E3DD-466D-BFAC-68E0BE02D092}"/>
          </ac:spMkLst>
        </pc:spChg>
        <pc:spChg chg="add">
          <ac:chgData name="Larry Siegle" userId="94f38b20de72ce65" providerId="LiveId" clId="{8DA0EED7-7C5B-55B8-8FE1-35C84B11C41C}" dt="2026-01-10T13:04:43.606" v="919" actId="26606"/>
          <ac:spMkLst>
            <pc:docMk/>
            <pc:sldMk cId="1404312217" sldId="265"/>
            <ac:spMk id="40" creationId="{F6E412EF-CF39-4C25-85B0-DB30B1B0A8C4}"/>
          </ac:spMkLst>
        </pc:spChg>
        <pc:spChg chg="add">
          <ac:chgData name="Larry Siegle" userId="94f38b20de72ce65" providerId="LiveId" clId="{8DA0EED7-7C5B-55B8-8FE1-35C84B11C41C}" dt="2026-01-10T13:04:43.606" v="919" actId="26606"/>
          <ac:spMkLst>
            <pc:docMk/>
            <pc:sldMk cId="1404312217" sldId="265"/>
            <ac:spMk id="41" creationId="{E8DA6235-17F2-4C9E-88C6-C5D38D8D3C03}"/>
          </ac:spMkLst>
        </pc:spChg>
        <pc:spChg chg="add">
          <ac:chgData name="Larry Siegle" userId="94f38b20de72ce65" providerId="LiveId" clId="{8DA0EED7-7C5B-55B8-8FE1-35C84B11C41C}" dt="2026-01-10T13:04:43.606" v="919" actId="26606"/>
          <ac:spMkLst>
            <pc:docMk/>
            <pc:sldMk cId="1404312217" sldId="265"/>
            <ac:spMk id="42" creationId="{B55DEF71-1741-4489-8E77-46FC5BAA66E2}"/>
          </ac:spMkLst>
        </pc:spChg>
        <pc:spChg chg="add">
          <ac:chgData name="Larry Siegle" userId="94f38b20de72ce65" providerId="LiveId" clId="{8DA0EED7-7C5B-55B8-8FE1-35C84B11C41C}" dt="2026-01-10T13:04:43.606" v="919" actId="26606"/>
          <ac:spMkLst>
            <pc:docMk/>
            <pc:sldMk cId="1404312217" sldId="265"/>
            <ac:spMk id="43" creationId="{82347B6D-A7CC-48EB-861F-917D0D61E3EA}"/>
          </ac:spMkLst>
        </pc:spChg>
        <pc:spChg chg="add">
          <ac:chgData name="Larry Siegle" userId="94f38b20de72ce65" providerId="LiveId" clId="{8DA0EED7-7C5B-55B8-8FE1-35C84B11C41C}" dt="2026-01-10T13:04:43.606" v="919" actId="26606"/>
          <ac:spMkLst>
            <pc:docMk/>
            <pc:sldMk cId="1404312217" sldId="265"/>
            <ac:spMk id="44" creationId="{A7A0A46D-CC9B-4E32-870A-7BC2DF940144}"/>
          </ac:spMkLst>
        </pc:spChg>
        <pc:picChg chg="mod ord">
          <ac:chgData name="Larry Siegle" userId="94f38b20de72ce65" providerId="LiveId" clId="{8DA0EED7-7C5B-55B8-8FE1-35C84B11C41C}" dt="2026-01-10T13:04:43.588" v="918" actId="26606"/>
          <ac:picMkLst>
            <pc:docMk/>
            <pc:sldMk cId="1404312217" sldId="265"/>
            <ac:picMk id="5" creationId="{00000000-0000-0000-0000-000000000000}"/>
          </ac:picMkLst>
        </pc:picChg>
      </pc:sldChg>
      <pc:sldChg chg="addSp delSp modSp add mod ord modAnim">
        <pc:chgData name="Larry Siegle" userId="94f38b20de72ce65" providerId="LiveId" clId="{8DA0EED7-7C5B-55B8-8FE1-35C84B11C41C}" dt="2026-01-10T17:49:12.278" v="1507" actId="14100"/>
        <pc:sldMkLst>
          <pc:docMk/>
          <pc:sldMk cId="3883383290" sldId="266"/>
        </pc:sldMkLst>
        <pc:spChg chg="mod">
          <ac:chgData name="Larry Siegle" userId="94f38b20de72ce65" providerId="LiveId" clId="{8DA0EED7-7C5B-55B8-8FE1-35C84B11C41C}" dt="2026-01-10T17:49:12.278" v="1507" actId="14100"/>
          <ac:spMkLst>
            <pc:docMk/>
            <pc:sldMk cId="3883383290" sldId="266"/>
            <ac:spMk id="2" creationId="{A08A92D4-D16A-A64E-3B79-CFB6A76765F7}"/>
          </ac:spMkLst>
        </pc:spChg>
        <pc:spChg chg="mod">
          <ac:chgData name="Larry Siegle" userId="94f38b20de72ce65" providerId="LiveId" clId="{8DA0EED7-7C5B-55B8-8FE1-35C84B11C41C}" dt="2026-01-10T17:49:01.410" v="1506" actId="313"/>
          <ac:spMkLst>
            <pc:docMk/>
            <pc:sldMk cId="3883383290" sldId="266"/>
            <ac:spMk id="3" creationId="{1F3E82A8-CACC-E6AE-3B39-9AD74E29C2E1}"/>
          </ac:spMkLst>
        </pc:spChg>
        <pc:spChg chg="add mod">
          <ac:chgData name="Larry Siegle" userId="94f38b20de72ce65" providerId="LiveId" clId="{8DA0EED7-7C5B-55B8-8FE1-35C84B11C41C}" dt="2026-01-10T17:47:56.704" v="1499" actId="767"/>
          <ac:spMkLst>
            <pc:docMk/>
            <pc:sldMk cId="3883383290" sldId="266"/>
            <ac:spMk id="5" creationId="{E0556246-6206-291A-C22F-538DFF854F57}"/>
          </ac:spMkLst>
        </pc:spChg>
        <pc:spChg chg="del">
          <ac:chgData name="Larry Siegle" userId="94f38b20de72ce65" providerId="LiveId" clId="{8DA0EED7-7C5B-55B8-8FE1-35C84B11C41C}" dt="2026-01-10T13:06:38.231" v="923" actId="26606"/>
          <ac:spMkLst>
            <pc:docMk/>
            <pc:sldMk cId="3883383290" sldId="266"/>
            <ac:spMk id="10" creationId="{505303BA-D042-D973-C78F-B73A3ED65EFC}"/>
          </ac:spMkLst>
        </pc:spChg>
        <pc:spChg chg="del">
          <ac:chgData name="Larry Siegle" userId="94f38b20de72ce65" providerId="LiveId" clId="{8DA0EED7-7C5B-55B8-8FE1-35C84B11C41C}" dt="2026-01-10T13:06:38.231" v="923" actId="26606"/>
          <ac:spMkLst>
            <pc:docMk/>
            <pc:sldMk cId="3883383290" sldId="266"/>
            <ac:spMk id="14" creationId="{C6CC8050-9F5E-6066-80CA-33E30DD3CB8B}"/>
          </ac:spMkLst>
        </pc:spChg>
        <pc:spChg chg="del">
          <ac:chgData name="Larry Siegle" userId="94f38b20de72ce65" providerId="LiveId" clId="{8DA0EED7-7C5B-55B8-8FE1-35C84B11C41C}" dt="2026-01-10T13:06:38.231" v="923" actId="26606"/>
          <ac:spMkLst>
            <pc:docMk/>
            <pc:sldMk cId="3883383290" sldId="266"/>
            <ac:spMk id="16" creationId="{ADEBA415-AC1D-30A1-4023-E9FA26638B1B}"/>
          </ac:spMkLst>
        </pc:spChg>
        <pc:spChg chg="del">
          <ac:chgData name="Larry Siegle" userId="94f38b20de72ce65" providerId="LiveId" clId="{8DA0EED7-7C5B-55B8-8FE1-35C84B11C41C}" dt="2026-01-10T13:06:38.231" v="923" actId="26606"/>
          <ac:spMkLst>
            <pc:docMk/>
            <pc:sldMk cId="3883383290" sldId="266"/>
            <ac:spMk id="20" creationId="{2B86C53C-E620-ADE3-9C7B-10234959B802}"/>
          </ac:spMkLst>
        </pc:spChg>
        <pc:spChg chg="add">
          <ac:chgData name="Larry Siegle" userId="94f38b20de72ce65" providerId="LiveId" clId="{8DA0EED7-7C5B-55B8-8FE1-35C84B11C41C}" dt="2026-01-10T13:06:38.231" v="923" actId="26606"/>
          <ac:spMkLst>
            <pc:docMk/>
            <pc:sldMk cId="3883383290" sldId="266"/>
            <ac:spMk id="27" creationId="{3A397E3E-B90C-4D82-BAAA-36F7AC6A4565}"/>
          </ac:spMkLst>
        </pc:spChg>
        <pc:spChg chg="add">
          <ac:chgData name="Larry Siegle" userId="94f38b20de72ce65" providerId="LiveId" clId="{8DA0EED7-7C5B-55B8-8FE1-35C84B11C41C}" dt="2026-01-10T13:06:38.231" v="923" actId="26606"/>
          <ac:spMkLst>
            <pc:docMk/>
            <pc:sldMk cId="3883383290" sldId="266"/>
            <ac:spMk id="41" creationId="{90A7F83A-9728-4030-8E45-9ECF1ABCCC12}"/>
          </ac:spMkLst>
        </pc:spChg>
        <pc:spChg chg="add">
          <ac:chgData name="Larry Siegle" userId="94f38b20de72ce65" providerId="LiveId" clId="{8DA0EED7-7C5B-55B8-8FE1-35C84B11C41C}" dt="2026-01-10T13:06:38.231" v="923" actId="26606"/>
          <ac:spMkLst>
            <pc:docMk/>
            <pc:sldMk cId="3883383290" sldId="266"/>
            <ac:spMk id="43" creationId="{A2B5CBEA-F125-49B6-8335-227C325B112B}"/>
          </ac:spMkLst>
        </pc:spChg>
        <pc:spChg chg="add">
          <ac:chgData name="Larry Siegle" userId="94f38b20de72ce65" providerId="LiveId" clId="{8DA0EED7-7C5B-55B8-8FE1-35C84B11C41C}" dt="2026-01-10T13:06:38.231" v="923" actId="26606"/>
          <ac:spMkLst>
            <pc:docMk/>
            <pc:sldMk cId="3883383290" sldId="266"/>
            <ac:spMk id="47" creationId="{4D1A5E71-B6B6-486A-8CDC-C7ABD9B903F6}"/>
          </ac:spMkLst>
        </pc:spChg>
        <pc:picChg chg="add mod">
          <ac:chgData name="Larry Siegle" userId="94f38b20de72ce65" providerId="LiveId" clId="{8DA0EED7-7C5B-55B8-8FE1-35C84B11C41C}" dt="2026-01-10T13:06:25.046" v="922"/>
          <ac:picMkLst>
            <pc:docMk/>
            <pc:sldMk cId="3883383290" sldId="266"/>
            <ac:picMk id="4" creationId="{C077F846-7CB3-5423-5406-BD62AFEC84E2}"/>
          </ac:picMkLst>
        </pc:picChg>
      </pc:sldChg>
      <pc:sldChg chg="add">
        <pc:chgData name="Larry Siegle" userId="94f38b20de72ce65" providerId="LiveId" clId="{8DA0EED7-7C5B-55B8-8FE1-35C84B11C41C}" dt="2026-01-10T21:59:14.161" v="1624"/>
        <pc:sldMkLst>
          <pc:docMk/>
          <pc:sldMk cId="1636343516" sldId="291"/>
        </pc:sldMkLst>
      </pc:sldChg>
      <pc:sldChg chg="modSp add del mod">
        <pc:chgData name="Larry Siegle" userId="94f38b20de72ce65" providerId="LiveId" clId="{8DA0EED7-7C5B-55B8-8FE1-35C84B11C41C}" dt="2026-01-10T13:13:48.018" v="995" actId="2696"/>
        <pc:sldMkLst>
          <pc:docMk/>
          <pc:sldMk cId="2169995752" sldId="332"/>
        </pc:sldMkLst>
        <pc:spChg chg="mod">
          <ac:chgData name="Larry Siegle" userId="94f38b20de72ce65" providerId="LiveId" clId="{8DA0EED7-7C5B-55B8-8FE1-35C84B11C41C}" dt="2026-01-10T13:08:03.761" v="925" actId="27636"/>
          <ac:spMkLst>
            <pc:docMk/>
            <pc:sldMk cId="2169995752" sldId="332"/>
            <ac:spMk id="3" creationId="{00000000-0000-0000-0000-000000000000}"/>
          </ac:spMkLst>
        </pc:spChg>
      </pc:sldChg>
      <pc:sldChg chg="modSp add mod ord modTransition">
        <pc:chgData name="Larry Siegle" userId="94f38b20de72ce65" providerId="LiveId" clId="{8DA0EED7-7C5B-55B8-8FE1-35C84B11C41C}" dt="2026-01-10T18:08:09.487" v="1620"/>
        <pc:sldMkLst>
          <pc:docMk/>
          <pc:sldMk cId="823591014" sldId="333"/>
        </pc:sldMkLst>
        <pc:spChg chg="mod">
          <ac:chgData name="Larry Siegle" userId="94f38b20de72ce65" providerId="LiveId" clId="{8DA0EED7-7C5B-55B8-8FE1-35C84B11C41C}" dt="2026-01-10T17:47:18.654" v="1496" actId="114"/>
          <ac:spMkLst>
            <pc:docMk/>
            <pc:sldMk cId="823591014" sldId="333"/>
            <ac:spMk id="2" creationId="{89850B22-715D-DC65-78EF-E9E09F51F982}"/>
          </ac:spMkLst>
        </pc:spChg>
      </pc:sldChg>
      <pc:sldChg chg="addSp delSp modSp add mod ord modTransition modAnim">
        <pc:chgData name="Larry Siegle" userId="94f38b20de72ce65" providerId="LiveId" clId="{8DA0EED7-7C5B-55B8-8FE1-35C84B11C41C}" dt="2026-01-10T18:06:47.124" v="1611"/>
        <pc:sldMkLst>
          <pc:docMk/>
          <pc:sldMk cId="553907559" sldId="334"/>
        </pc:sldMkLst>
        <pc:spChg chg="del">
          <ac:chgData name="Larry Siegle" userId="94f38b20de72ce65" providerId="LiveId" clId="{8DA0EED7-7C5B-55B8-8FE1-35C84B11C41C}" dt="2026-01-10T13:34:18.217" v="1129" actId="21"/>
          <ac:spMkLst>
            <pc:docMk/>
            <pc:sldMk cId="553907559" sldId="334"/>
            <ac:spMk id="2" creationId="{536A4085-E457-6E67-7B9C-2BFCF926E3E4}"/>
          </ac:spMkLst>
        </pc:spChg>
        <pc:spChg chg="del">
          <ac:chgData name="Larry Siegle" userId="94f38b20de72ce65" providerId="LiveId" clId="{8DA0EED7-7C5B-55B8-8FE1-35C84B11C41C}" dt="2026-01-10T13:34:29.406" v="1131" actId="21"/>
          <ac:spMkLst>
            <pc:docMk/>
            <pc:sldMk cId="553907559" sldId="334"/>
            <ac:spMk id="3" creationId="{FA4F3188-BB27-379F-735C-0C02E792C8BA}"/>
          </ac:spMkLst>
        </pc:spChg>
        <pc:spChg chg="add del mod">
          <ac:chgData name="Larry Siegle" userId="94f38b20de72ce65" providerId="LiveId" clId="{8DA0EED7-7C5B-55B8-8FE1-35C84B11C41C}" dt="2026-01-10T13:34:23.779" v="1130" actId="21"/>
          <ac:spMkLst>
            <pc:docMk/>
            <pc:sldMk cId="553907559" sldId="334"/>
            <ac:spMk id="5" creationId="{C6796092-C5FB-8230-DC51-E4856B1BC085}"/>
          </ac:spMkLst>
        </pc:spChg>
        <pc:spChg chg="add del mod">
          <ac:chgData name="Larry Siegle" userId="94f38b20de72ce65" providerId="LiveId" clId="{8DA0EED7-7C5B-55B8-8FE1-35C84B11C41C}" dt="2026-01-10T13:34:34.916" v="1132" actId="21"/>
          <ac:spMkLst>
            <pc:docMk/>
            <pc:sldMk cId="553907559" sldId="334"/>
            <ac:spMk id="7" creationId="{38F8C5AA-A6E4-1458-E783-79B37C31EDC6}"/>
          </ac:spMkLst>
        </pc:spChg>
        <pc:spChg chg="del">
          <ac:chgData name="Larry Siegle" userId="94f38b20de72ce65" providerId="LiveId" clId="{8DA0EED7-7C5B-55B8-8FE1-35C84B11C41C}" dt="2026-01-10T13:35:13.377" v="1136" actId="26606"/>
          <ac:spMkLst>
            <pc:docMk/>
            <pc:sldMk cId="553907559" sldId="334"/>
            <ac:spMk id="8" creationId="{8BB67A5C-C03A-A35A-3167-8135F21429E6}"/>
          </ac:spMkLst>
        </pc:spChg>
        <pc:spChg chg="add del mod">
          <ac:chgData name="Larry Siegle" userId="94f38b20de72ce65" providerId="LiveId" clId="{8DA0EED7-7C5B-55B8-8FE1-35C84B11C41C}" dt="2026-01-10T13:34:42.489" v="1134" actId="21"/>
          <ac:spMkLst>
            <pc:docMk/>
            <pc:sldMk cId="553907559" sldId="334"/>
            <ac:spMk id="9" creationId="{FC92F9EE-917E-362E-4008-022B7B9ADD18}"/>
          </ac:spMkLst>
        </pc:spChg>
        <pc:spChg chg="del">
          <ac:chgData name="Larry Siegle" userId="94f38b20de72ce65" providerId="LiveId" clId="{8DA0EED7-7C5B-55B8-8FE1-35C84B11C41C}" dt="2026-01-10T13:35:13.377" v="1136" actId="26606"/>
          <ac:spMkLst>
            <pc:docMk/>
            <pc:sldMk cId="553907559" sldId="334"/>
            <ac:spMk id="10" creationId="{54749EF7-223D-DE6E-BEB0-415E0698DDF9}"/>
          </ac:spMkLst>
        </pc:spChg>
        <pc:spChg chg="add mod ord">
          <ac:chgData name="Larry Siegle" userId="94f38b20de72ce65" providerId="LiveId" clId="{8DA0EED7-7C5B-55B8-8FE1-35C84B11C41C}" dt="2026-01-10T13:35:13.377" v="1136" actId="26606"/>
          <ac:spMkLst>
            <pc:docMk/>
            <pc:sldMk cId="553907559" sldId="334"/>
            <ac:spMk id="11" creationId="{BB73219A-A897-C5B9-E56C-A738397B4D86}"/>
          </ac:spMkLst>
        </pc:spChg>
        <pc:spChg chg="del">
          <ac:chgData name="Larry Siegle" userId="94f38b20de72ce65" providerId="LiveId" clId="{8DA0EED7-7C5B-55B8-8FE1-35C84B11C41C}" dt="2026-01-10T13:35:13.377" v="1136" actId="26606"/>
          <ac:spMkLst>
            <pc:docMk/>
            <pc:sldMk cId="553907559" sldId="334"/>
            <ac:spMk id="12" creationId="{655CCDEC-2685-D5A9-A8ED-FCE399DD740E}"/>
          </ac:spMkLst>
        </pc:spChg>
        <pc:spChg chg="del">
          <ac:chgData name="Larry Siegle" userId="94f38b20de72ce65" providerId="LiveId" clId="{8DA0EED7-7C5B-55B8-8FE1-35C84B11C41C}" dt="2026-01-10T13:35:13.377" v="1136" actId="26606"/>
          <ac:spMkLst>
            <pc:docMk/>
            <pc:sldMk cId="553907559" sldId="334"/>
            <ac:spMk id="14" creationId="{856B6CCF-4432-25E2-1D87-CA60A598FD89}"/>
          </ac:spMkLst>
        </pc:spChg>
        <pc:spChg chg="del">
          <ac:chgData name="Larry Siegle" userId="94f38b20de72ce65" providerId="LiveId" clId="{8DA0EED7-7C5B-55B8-8FE1-35C84B11C41C}" dt="2026-01-10T13:35:13.377" v="1136" actId="26606"/>
          <ac:spMkLst>
            <pc:docMk/>
            <pc:sldMk cId="553907559" sldId="334"/>
            <ac:spMk id="16" creationId="{6571235C-22CF-E705-0374-3A927E6CCFA5}"/>
          </ac:spMkLst>
        </pc:spChg>
        <pc:spChg chg="del">
          <ac:chgData name="Larry Siegle" userId="94f38b20de72ce65" providerId="LiveId" clId="{8DA0EED7-7C5B-55B8-8FE1-35C84B11C41C}" dt="2026-01-10T13:35:13.377" v="1136" actId="26606"/>
          <ac:spMkLst>
            <pc:docMk/>
            <pc:sldMk cId="553907559" sldId="334"/>
            <ac:spMk id="20" creationId="{889724A6-A9FB-25C1-BE73-AD2B54B63BED}"/>
          </ac:spMkLst>
        </pc:spChg>
        <pc:spChg chg="del">
          <ac:chgData name="Larry Siegle" userId="94f38b20de72ce65" providerId="LiveId" clId="{8DA0EED7-7C5B-55B8-8FE1-35C84B11C41C}" dt="2026-01-10T13:35:13.377" v="1136" actId="26606"/>
          <ac:spMkLst>
            <pc:docMk/>
            <pc:sldMk cId="553907559" sldId="334"/>
            <ac:spMk id="22" creationId="{9570C61A-48AF-E4CF-3C5B-28409780739C}"/>
          </ac:spMkLst>
        </pc:spChg>
        <pc:spChg chg="add">
          <ac:chgData name="Larry Siegle" userId="94f38b20de72ce65" providerId="LiveId" clId="{8DA0EED7-7C5B-55B8-8FE1-35C84B11C41C}" dt="2026-01-10T13:35:13.377" v="1136" actId="26606"/>
          <ac:spMkLst>
            <pc:docMk/>
            <pc:sldMk cId="553907559" sldId="334"/>
            <ac:spMk id="27" creationId="{0671A8AE-40A1-4631-A6B8-581AFF065482}"/>
          </ac:spMkLst>
        </pc:spChg>
        <pc:spChg chg="add">
          <ac:chgData name="Larry Siegle" userId="94f38b20de72ce65" providerId="LiveId" clId="{8DA0EED7-7C5B-55B8-8FE1-35C84B11C41C}" dt="2026-01-10T13:35:13.377" v="1136" actId="26606"/>
          <ac:spMkLst>
            <pc:docMk/>
            <pc:sldMk cId="553907559" sldId="334"/>
            <ac:spMk id="31" creationId="{AF2F604E-43BE-4DC3-B983-E071523364F8}"/>
          </ac:spMkLst>
        </pc:spChg>
        <pc:picChg chg="add mod">
          <ac:chgData name="Larry Siegle" userId="94f38b20de72ce65" providerId="LiveId" clId="{8DA0EED7-7C5B-55B8-8FE1-35C84B11C41C}" dt="2026-01-10T13:35:35.111" v="1138" actId="27614"/>
          <ac:picMkLst>
            <pc:docMk/>
            <pc:sldMk cId="553907559" sldId="334"/>
            <ac:picMk id="13" creationId="{57FC84C6-0861-CE42-F241-0D0EE7E31F52}"/>
          </ac:picMkLst>
        </pc:picChg>
      </pc:sldChg>
      <pc:sldChg chg="addSp delSp modSp add mod ord modTransition delAnim modAnim">
        <pc:chgData name="Larry Siegle" userId="94f38b20de72ce65" providerId="LiveId" clId="{8DA0EED7-7C5B-55B8-8FE1-35C84B11C41C}" dt="2026-01-10T18:07:46.973" v="1618"/>
        <pc:sldMkLst>
          <pc:docMk/>
          <pc:sldMk cId="2642729918" sldId="335"/>
        </pc:sldMkLst>
        <pc:spChg chg="mod">
          <ac:chgData name="Larry Siegle" userId="94f38b20de72ce65" providerId="LiveId" clId="{8DA0EED7-7C5B-55B8-8FE1-35C84B11C41C}" dt="2026-01-10T17:34:13.215" v="1216" actId="114"/>
          <ac:spMkLst>
            <pc:docMk/>
            <pc:sldMk cId="2642729918" sldId="335"/>
            <ac:spMk id="3" creationId="{D4D3E537-C47D-15D4-A31D-DA71D8A8B009}"/>
          </ac:spMkLst>
        </pc:spChg>
        <pc:spChg chg="add del mod">
          <ac:chgData name="Larry Siegle" userId="94f38b20de72ce65" providerId="LiveId" clId="{8DA0EED7-7C5B-55B8-8FE1-35C84B11C41C}" dt="2026-01-10T17:30:06.933" v="1145" actId="21"/>
          <ac:spMkLst>
            <pc:docMk/>
            <pc:sldMk cId="2642729918" sldId="335"/>
            <ac:spMk id="4" creationId="{D149A998-B5E6-A6DB-D79B-C84F8A1BBCF6}"/>
          </ac:spMkLst>
        </pc:spChg>
        <pc:spChg chg="add mod">
          <ac:chgData name="Larry Siegle" userId="94f38b20de72ce65" providerId="LiveId" clId="{8DA0EED7-7C5B-55B8-8FE1-35C84B11C41C}" dt="2026-01-10T17:34:35.988" v="1218" actId="1076"/>
          <ac:spMkLst>
            <pc:docMk/>
            <pc:sldMk cId="2642729918" sldId="335"/>
            <ac:spMk id="6" creationId="{FEFFBB3E-B4FA-B399-1715-87D968468F33}"/>
          </ac:spMkLst>
        </pc:spChg>
        <pc:spChg chg="add mod">
          <ac:chgData name="Larry Siegle" userId="94f38b20de72ce65" providerId="LiveId" clId="{8DA0EED7-7C5B-55B8-8FE1-35C84B11C41C}" dt="2026-01-10T17:33:35.007" v="1190" actId="115"/>
          <ac:spMkLst>
            <pc:docMk/>
            <pc:sldMk cId="2642729918" sldId="335"/>
            <ac:spMk id="7" creationId="{ABA1F663-DB0F-2E8A-3837-5065AB94061F}"/>
          </ac:spMkLst>
        </pc:spChg>
        <pc:picChg chg="add del mod">
          <ac:chgData name="Larry Siegle" userId="94f38b20de72ce65" providerId="LiveId" clId="{8DA0EED7-7C5B-55B8-8FE1-35C84B11C41C}" dt="2026-01-10T17:30:11.983" v="1146" actId="21"/>
          <ac:picMkLst>
            <pc:docMk/>
            <pc:sldMk cId="2642729918" sldId="335"/>
            <ac:picMk id="2" creationId="{645752FC-348A-385E-D9DB-7C67DC4EC4AD}"/>
          </ac:picMkLst>
        </pc:picChg>
        <pc:picChg chg="add mod">
          <ac:chgData name="Larry Siegle" userId="94f38b20de72ce65" providerId="LiveId" clId="{8DA0EED7-7C5B-55B8-8FE1-35C84B11C41C}" dt="2026-01-10T17:34:26.841" v="1217" actId="1076"/>
          <ac:picMkLst>
            <pc:docMk/>
            <pc:sldMk cId="2642729918" sldId="335"/>
            <ac:picMk id="5" creationId="{A86FC27C-E0D4-DB6E-ECC2-176F6F000304}"/>
          </ac:picMkLst>
        </pc:picChg>
      </pc:sldChg>
      <pc:sldChg chg="addSp delSp modSp add mod modTransition delAnim modAnim">
        <pc:chgData name="Larry Siegle" userId="94f38b20de72ce65" providerId="LiveId" clId="{8DA0EED7-7C5B-55B8-8FE1-35C84B11C41C}" dt="2026-01-10T18:07:59.151" v="1619"/>
        <pc:sldMkLst>
          <pc:docMk/>
          <pc:sldMk cId="1442080608" sldId="336"/>
        </pc:sldMkLst>
        <pc:spChg chg="mod">
          <ac:chgData name="Larry Siegle" userId="94f38b20de72ce65" providerId="LiveId" clId="{8DA0EED7-7C5B-55B8-8FE1-35C84B11C41C}" dt="2026-01-10T17:36:57.010" v="1258" actId="20577"/>
          <ac:spMkLst>
            <pc:docMk/>
            <pc:sldMk cId="1442080608" sldId="336"/>
            <ac:spMk id="3" creationId="{D31095EE-B498-D886-59BC-3D97E2BE0C35}"/>
          </ac:spMkLst>
        </pc:spChg>
        <pc:spChg chg="add mod">
          <ac:chgData name="Larry Siegle" userId="94f38b20de72ce65" providerId="LiveId" clId="{8DA0EED7-7C5B-55B8-8FE1-35C84B11C41C}" dt="2026-01-10T17:40:18.614" v="1294" actId="113"/>
          <ac:spMkLst>
            <pc:docMk/>
            <pc:sldMk cId="1442080608" sldId="336"/>
            <ac:spMk id="4" creationId="{E12BE082-6745-D672-4C04-6BFB69A4DEF3}"/>
          </ac:spMkLst>
        </pc:spChg>
        <pc:spChg chg="mod">
          <ac:chgData name="Larry Siegle" userId="94f38b20de72ce65" providerId="LiveId" clId="{8DA0EED7-7C5B-55B8-8FE1-35C84B11C41C}" dt="2026-01-10T17:36:33.632" v="1230" actId="20577"/>
          <ac:spMkLst>
            <pc:docMk/>
            <pc:sldMk cId="1442080608" sldId="336"/>
            <ac:spMk id="6" creationId="{423F5DDF-5BFA-4B6E-E6A8-9EAB8999173B}"/>
          </ac:spMkLst>
        </pc:spChg>
        <pc:spChg chg="del">
          <ac:chgData name="Larry Siegle" userId="94f38b20de72ce65" providerId="LiveId" clId="{8DA0EED7-7C5B-55B8-8FE1-35C84B11C41C}" dt="2026-01-10T17:36:41.441" v="1231" actId="21"/>
          <ac:spMkLst>
            <pc:docMk/>
            <pc:sldMk cId="1442080608" sldId="336"/>
            <ac:spMk id="7" creationId="{09FB37F6-0912-821D-230B-2C978A150BAF}"/>
          </ac:spMkLst>
        </pc:spChg>
        <pc:spChg chg="add mod">
          <ac:chgData name="Larry Siegle" userId="94f38b20de72ce65" providerId="LiveId" clId="{8DA0EED7-7C5B-55B8-8FE1-35C84B11C41C}" dt="2026-01-10T17:38:20.057" v="1264" actId="1076"/>
          <ac:spMkLst>
            <pc:docMk/>
            <pc:sldMk cId="1442080608" sldId="336"/>
            <ac:spMk id="9" creationId="{FBA1D046-1F83-43B2-8795-428C2F3E2859}"/>
          </ac:spMkLst>
        </pc:spChg>
        <pc:picChg chg="add mod">
          <ac:chgData name="Larry Siegle" userId="94f38b20de72ce65" providerId="LiveId" clId="{8DA0EED7-7C5B-55B8-8FE1-35C84B11C41C}" dt="2026-01-10T17:37:58.525" v="1262" actId="1076"/>
          <ac:picMkLst>
            <pc:docMk/>
            <pc:sldMk cId="1442080608" sldId="336"/>
            <ac:picMk id="2" creationId="{F55EF931-26C3-5923-A98D-AD9008395A9C}"/>
          </ac:picMkLst>
        </pc:picChg>
        <pc:picChg chg="del">
          <ac:chgData name="Larry Siegle" userId="94f38b20de72ce65" providerId="LiveId" clId="{8DA0EED7-7C5B-55B8-8FE1-35C84B11C41C}" dt="2026-01-10T17:36:26.555" v="1221" actId="478"/>
          <ac:picMkLst>
            <pc:docMk/>
            <pc:sldMk cId="1442080608" sldId="336"/>
            <ac:picMk id="5" creationId="{B55F2433-1FE5-7AC9-AADA-8046A67647C3}"/>
          </ac:picMkLst>
        </pc:picChg>
      </pc:sldChg>
      <pc:sldChg chg="addSp delSp modSp add mod modTransition delAnim modAnim">
        <pc:chgData name="Larry Siegle" userId="94f38b20de72ce65" providerId="LiveId" clId="{8DA0EED7-7C5B-55B8-8FE1-35C84B11C41C}" dt="2026-01-10T18:08:15.173" v="1621"/>
        <pc:sldMkLst>
          <pc:docMk/>
          <pc:sldMk cId="3601307447" sldId="337"/>
        </pc:sldMkLst>
        <pc:spChg chg="mod">
          <ac:chgData name="Larry Siegle" userId="94f38b20de72ce65" providerId="LiveId" clId="{8DA0EED7-7C5B-55B8-8FE1-35C84B11C41C}" dt="2026-01-10T17:42:51.966" v="1426" actId="20577"/>
          <ac:spMkLst>
            <pc:docMk/>
            <pc:sldMk cId="3601307447" sldId="337"/>
            <ac:spMk id="3" creationId="{8F314D90-D9C0-3BDB-7AA0-88BE1C32A116}"/>
          </ac:spMkLst>
        </pc:spChg>
        <pc:spChg chg="del">
          <ac:chgData name="Larry Siegle" userId="94f38b20de72ce65" providerId="LiveId" clId="{8DA0EED7-7C5B-55B8-8FE1-35C84B11C41C}" dt="2026-01-10T17:43:08.884" v="1429" actId="21"/>
          <ac:spMkLst>
            <pc:docMk/>
            <pc:sldMk cId="3601307447" sldId="337"/>
            <ac:spMk id="4" creationId="{31CA2187-7670-D7A9-26A1-9FE274652A28}"/>
          </ac:spMkLst>
        </pc:spChg>
        <pc:spChg chg="del">
          <ac:chgData name="Larry Siegle" userId="94f38b20de72ce65" providerId="LiveId" clId="{8DA0EED7-7C5B-55B8-8FE1-35C84B11C41C}" dt="2026-01-10T17:43:00.389" v="1427" actId="21"/>
          <ac:spMkLst>
            <pc:docMk/>
            <pc:sldMk cId="3601307447" sldId="337"/>
            <ac:spMk id="9" creationId="{8E9596FD-462C-3966-3DFB-66246429CD08}"/>
          </ac:spMkLst>
        </pc:spChg>
        <pc:spChg chg="add mod">
          <ac:chgData name="Larry Siegle" userId="94f38b20de72ce65" providerId="LiveId" clId="{8DA0EED7-7C5B-55B8-8FE1-35C84B11C41C}" dt="2026-01-10T17:44:26.456" v="1433" actId="1076"/>
          <ac:spMkLst>
            <pc:docMk/>
            <pc:sldMk cId="3601307447" sldId="337"/>
            <ac:spMk id="19" creationId="{65F8FEC4-D056-40A3-E9A8-405F81697521}"/>
          </ac:spMkLst>
        </pc:spChg>
        <pc:spChg chg="add mod">
          <ac:chgData name="Larry Siegle" userId="94f38b20de72ce65" providerId="LiveId" clId="{8DA0EED7-7C5B-55B8-8FE1-35C84B11C41C}" dt="2026-01-10T17:44:26.456" v="1433" actId="1076"/>
          <ac:spMkLst>
            <pc:docMk/>
            <pc:sldMk cId="3601307447" sldId="337"/>
            <ac:spMk id="21" creationId="{1E67C568-7A83-90C2-866F-BFBF7B5ED0F8}"/>
          </ac:spMkLst>
        </pc:spChg>
        <pc:spChg chg="add mod">
          <ac:chgData name="Larry Siegle" userId="94f38b20de72ce65" providerId="LiveId" clId="{8DA0EED7-7C5B-55B8-8FE1-35C84B11C41C}" dt="2026-01-10T17:46:14.139" v="1494" actId="1076"/>
          <ac:spMkLst>
            <pc:docMk/>
            <pc:sldMk cId="3601307447" sldId="337"/>
            <ac:spMk id="23" creationId="{419AE9D5-16CE-269A-EF74-58963D1DD39E}"/>
          </ac:spMkLst>
        </pc:spChg>
        <pc:picChg chg="del">
          <ac:chgData name="Larry Siegle" userId="94f38b20de72ce65" providerId="LiveId" clId="{8DA0EED7-7C5B-55B8-8FE1-35C84B11C41C}" dt="2026-01-10T17:43:02.864" v="1428" actId="21"/>
          <ac:picMkLst>
            <pc:docMk/>
            <pc:sldMk cId="3601307447" sldId="337"/>
            <ac:picMk id="2" creationId="{76CC5DBA-6F8B-8416-EC70-02590E0731A4}"/>
          </ac:picMkLst>
        </pc:picChg>
        <pc:picChg chg="add mod">
          <ac:chgData name="Larry Siegle" userId="94f38b20de72ce65" providerId="LiveId" clId="{8DA0EED7-7C5B-55B8-8FE1-35C84B11C41C}" dt="2026-01-10T17:43:39.636" v="1430"/>
          <ac:picMkLst>
            <pc:docMk/>
            <pc:sldMk cId="3601307447" sldId="337"/>
            <ac:picMk id="5" creationId="{3328C000-503A-D211-5785-FEEEDCF716DF}"/>
          </ac:picMkLst>
        </pc:picChg>
        <pc:picChg chg="add mod">
          <ac:chgData name="Larry Siegle" userId="94f38b20de72ce65" providerId="LiveId" clId="{8DA0EED7-7C5B-55B8-8FE1-35C84B11C41C}" dt="2026-01-10T17:43:39.636" v="1430"/>
          <ac:picMkLst>
            <pc:docMk/>
            <pc:sldMk cId="3601307447" sldId="337"/>
            <ac:picMk id="7" creationId="{5C530182-FD18-E614-5C51-5A083E127EB6}"/>
          </ac:picMkLst>
        </pc:picChg>
        <pc:picChg chg="add mod">
          <ac:chgData name="Larry Siegle" userId="94f38b20de72ce65" providerId="LiveId" clId="{8DA0EED7-7C5B-55B8-8FE1-35C84B11C41C}" dt="2026-01-10T17:43:39.636" v="1430"/>
          <ac:picMkLst>
            <pc:docMk/>
            <pc:sldMk cId="3601307447" sldId="337"/>
            <ac:picMk id="11" creationId="{A6F3BB6D-C5DE-FADA-2E55-E29729E6CD04}"/>
          </ac:picMkLst>
        </pc:picChg>
        <pc:picChg chg="add mod">
          <ac:chgData name="Larry Siegle" userId="94f38b20de72ce65" providerId="LiveId" clId="{8DA0EED7-7C5B-55B8-8FE1-35C84B11C41C}" dt="2026-01-10T17:44:26.456" v="1433" actId="1076"/>
          <ac:picMkLst>
            <pc:docMk/>
            <pc:sldMk cId="3601307447" sldId="337"/>
            <ac:picMk id="13" creationId="{EC5BEA67-69B4-5BED-F9CE-7ECA3D44A079}"/>
          </ac:picMkLst>
        </pc:picChg>
        <pc:picChg chg="add mod">
          <ac:chgData name="Larry Siegle" userId="94f38b20de72ce65" providerId="LiveId" clId="{8DA0EED7-7C5B-55B8-8FE1-35C84B11C41C}" dt="2026-01-10T17:44:26.456" v="1433" actId="1076"/>
          <ac:picMkLst>
            <pc:docMk/>
            <pc:sldMk cId="3601307447" sldId="337"/>
            <ac:picMk id="15" creationId="{A621A726-757D-5AB1-CA73-FBD39F7C64F8}"/>
          </ac:picMkLst>
        </pc:picChg>
        <pc:picChg chg="add mod">
          <ac:chgData name="Larry Siegle" userId="94f38b20de72ce65" providerId="LiveId" clId="{8DA0EED7-7C5B-55B8-8FE1-35C84B11C41C}" dt="2026-01-10T17:44:26.456" v="1433" actId="1076"/>
          <ac:picMkLst>
            <pc:docMk/>
            <pc:sldMk cId="3601307447" sldId="337"/>
            <ac:picMk id="17" creationId="{8BCB1F8A-B40E-6D0C-ADB0-F8BE576D99B9}"/>
          </ac:picMkLst>
        </pc:picChg>
      </pc:sldChg>
    </pc:docChg>
  </pc:docChgLst>
</pc:chgInfo>
</file>

<file path=ppt/diagrams/_rels/data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image" Target="../media/image12.jpg"/><Relationship Id="rId5" Type="http://schemas.openxmlformats.org/officeDocument/2006/relationships/image" Target="../media/image16.jpg"/><Relationship Id="rId4" Type="http://schemas.openxmlformats.org/officeDocument/2006/relationships/image" Target="../media/image15.jpg"/></Relationships>
</file>

<file path=ppt/diagrams/_rels/drawing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image" Target="../media/image12.jpg"/><Relationship Id="rId5" Type="http://schemas.openxmlformats.org/officeDocument/2006/relationships/image" Target="../media/image16.jpg"/><Relationship Id="rId4" Type="http://schemas.openxmlformats.org/officeDocument/2006/relationships/image" Target="../media/image15.jp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4ED6A1F-38CB-4A4F-B80E-2117FEEABDC3}"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n-US"/>
        </a:p>
      </dgm:t>
    </dgm:pt>
    <dgm:pt modelId="{FAD78DC3-CD39-4D48-8393-F3175F8AC064}">
      <dgm:prSet custT="1"/>
      <dgm:spPr/>
      <dgm:t>
        <a:bodyPr/>
        <a:lstStyle/>
        <a:p>
          <a:r>
            <a:rPr lang="en-US" sz="1900" b="1" i="1" dirty="0"/>
            <a:t>“the study of the message and meaning of “</a:t>
          </a:r>
          <a:r>
            <a:rPr lang="en-US" sz="1900" b="1" i="1" u="sng" dirty="0"/>
            <a:t>salvation</a:t>
          </a:r>
          <a:r>
            <a:rPr lang="en-US" sz="1900" b="1" i="1" dirty="0"/>
            <a:t>”</a:t>
          </a:r>
          <a:endParaRPr lang="en-US" sz="1900" b="1" dirty="0"/>
        </a:p>
      </dgm:t>
    </dgm:pt>
    <dgm:pt modelId="{EE623609-6DA6-4DF2-A5D2-F3151401DB7C}" type="parTrans" cxnId="{D245D770-874C-4B24-BC60-24363A1BB0A2}">
      <dgm:prSet/>
      <dgm:spPr/>
      <dgm:t>
        <a:bodyPr/>
        <a:lstStyle/>
        <a:p>
          <a:endParaRPr lang="en-US"/>
        </a:p>
      </dgm:t>
    </dgm:pt>
    <dgm:pt modelId="{A49EF287-FCBC-471C-9308-A86BE9398D33}" type="sibTrans" cxnId="{D245D770-874C-4B24-BC60-24363A1BB0A2}">
      <dgm:prSet/>
      <dgm:spPr/>
      <dgm:t>
        <a:bodyPr/>
        <a:lstStyle/>
        <a:p>
          <a:endParaRPr lang="en-US"/>
        </a:p>
      </dgm:t>
    </dgm:pt>
    <dgm:pt modelId="{AA8EB27E-E438-46BB-923F-875E4F625497}">
      <dgm:prSet custT="1"/>
      <dgm:spPr/>
      <dgm:t>
        <a:bodyPr/>
        <a:lstStyle/>
        <a:p>
          <a:r>
            <a:rPr lang="en-US" sz="1900" b="1" i="1" dirty="0"/>
            <a:t>The importance of relationship with God</a:t>
          </a:r>
          <a:endParaRPr lang="en-US" sz="1900" dirty="0"/>
        </a:p>
      </dgm:t>
    </dgm:pt>
    <dgm:pt modelId="{FF5AB4F3-E53B-4EE9-9FB1-14DD6DA0441C}" type="parTrans" cxnId="{B24C0C22-25BA-46B6-B286-B3E7AD077AD6}">
      <dgm:prSet/>
      <dgm:spPr/>
      <dgm:t>
        <a:bodyPr/>
        <a:lstStyle/>
        <a:p>
          <a:endParaRPr lang="en-US"/>
        </a:p>
      </dgm:t>
    </dgm:pt>
    <dgm:pt modelId="{2F492FF6-EBAE-405F-A4BF-25D8A72DD3CA}" type="sibTrans" cxnId="{B24C0C22-25BA-46B6-B286-B3E7AD077AD6}">
      <dgm:prSet/>
      <dgm:spPr/>
      <dgm:t>
        <a:bodyPr/>
        <a:lstStyle/>
        <a:p>
          <a:endParaRPr lang="en-US"/>
        </a:p>
      </dgm:t>
    </dgm:pt>
    <dgm:pt modelId="{52DD31BB-AA4B-47CB-8D6D-BD6CFC775878}">
      <dgm:prSet/>
      <dgm:spPr/>
      <dgm:t>
        <a:bodyPr/>
        <a:lstStyle/>
        <a:p>
          <a:r>
            <a:rPr lang="en-US" b="1" i="1"/>
            <a:t>Justification</a:t>
          </a:r>
          <a:endParaRPr lang="en-US"/>
        </a:p>
      </dgm:t>
    </dgm:pt>
    <dgm:pt modelId="{3036994E-523E-41C3-BDB1-64AE72E24510}" type="parTrans" cxnId="{56C12AC1-04A8-4608-94D8-D56B1B38EE5F}">
      <dgm:prSet/>
      <dgm:spPr/>
      <dgm:t>
        <a:bodyPr/>
        <a:lstStyle/>
        <a:p>
          <a:endParaRPr lang="en-US"/>
        </a:p>
      </dgm:t>
    </dgm:pt>
    <dgm:pt modelId="{1AD84066-7F25-46D3-8033-F315C77D0495}" type="sibTrans" cxnId="{56C12AC1-04A8-4608-94D8-D56B1B38EE5F}">
      <dgm:prSet/>
      <dgm:spPr/>
      <dgm:t>
        <a:bodyPr/>
        <a:lstStyle/>
        <a:p>
          <a:endParaRPr lang="en-US"/>
        </a:p>
      </dgm:t>
    </dgm:pt>
    <dgm:pt modelId="{464FB736-EF1A-45B4-8B9E-60CD527ACFB8}">
      <dgm:prSet/>
      <dgm:spPr/>
      <dgm:t>
        <a:bodyPr/>
        <a:lstStyle/>
        <a:p>
          <a:r>
            <a:rPr lang="en-US" b="1" i="1"/>
            <a:t>Sanctification</a:t>
          </a:r>
          <a:endParaRPr lang="en-US"/>
        </a:p>
      </dgm:t>
    </dgm:pt>
    <dgm:pt modelId="{4489E73A-2DC3-41BF-B053-7EA2D0C1A4B0}" type="parTrans" cxnId="{EDEE8784-D4B6-41AD-AF5D-6FA50EA70057}">
      <dgm:prSet/>
      <dgm:spPr/>
      <dgm:t>
        <a:bodyPr/>
        <a:lstStyle/>
        <a:p>
          <a:endParaRPr lang="en-US"/>
        </a:p>
      </dgm:t>
    </dgm:pt>
    <dgm:pt modelId="{B43CFEA1-F3E3-41A2-ADC5-C9EA4D42E1C6}" type="sibTrans" cxnId="{EDEE8784-D4B6-41AD-AF5D-6FA50EA70057}">
      <dgm:prSet/>
      <dgm:spPr/>
      <dgm:t>
        <a:bodyPr/>
        <a:lstStyle/>
        <a:p>
          <a:endParaRPr lang="en-US"/>
        </a:p>
      </dgm:t>
    </dgm:pt>
    <dgm:pt modelId="{45B91BE1-1360-4293-BA51-A1F9991EC87B}">
      <dgm:prSet/>
      <dgm:spPr/>
      <dgm:t>
        <a:bodyPr/>
        <a:lstStyle/>
        <a:p>
          <a:r>
            <a:rPr lang="en-US" b="1" i="1" dirty="0"/>
            <a:t>Glorification</a:t>
          </a:r>
          <a:endParaRPr lang="en-US" dirty="0"/>
        </a:p>
      </dgm:t>
    </dgm:pt>
    <dgm:pt modelId="{131BAAAB-37F7-4478-9B07-DFE24293D927}" type="parTrans" cxnId="{79634657-FC43-4812-93BF-C1733ADC9A01}">
      <dgm:prSet/>
      <dgm:spPr/>
      <dgm:t>
        <a:bodyPr/>
        <a:lstStyle/>
        <a:p>
          <a:endParaRPr lang="en-US"/>
        </a:p>
      </dgm:t>
    </dgm:pt>
    <dgm:pt modelId="{0D01BF35-C797-4F88-AB3C-6BADDF7A6F49}" type="sibTrans" cxnId="{79634657-FC43-4812-93BF-C1733ADC9A01}">
      <dgm:prSet/>
      <dgm:spPr/>
      <dgm:t>
        <a:bodyPr/>
        <a:lstStyle/>
        <a:p>
          <a:endParaRPr lang="en-US"/>
        </a:p>
      </dgm:t>
    </dgm:pt>
    <dgm:pt modelId="{A2189AD4-8395-1D4B-8B21-7D70FE87F01F}" type="pres">
      <dgm:prSet presAssocID="{04ED6A1F-38CB-4A4F-B80E-2117FEEABDC3}" presName="outerComposite" presStyleCnt="0">
        <dgm:presLayoutVars>
          <dgm:chMax val="5"/>
          <dgm:dir/>
          <dgm:resizeHandles val="exact"/>
        </dgm:presLayoutVars>
      </dgm:prSet>
      <dgm:spPr/>
    </dgm:pt>
    <dgm:pt modelId="{59ED8DF2-E545-354B-9B18-76DC9220850A}" type="pres">
      <dgm:prSet presAssocID="{04ED6A1F-38CB-4A4F-B80E-2117FEEABDC3}" presName="dummyMaxCanvas" presStyleCnt="0">
        <dgm:presLayoutVars/>
      </dgm:prSet>
      <dgm:spPr/>
    </dgm:pt>
    <dgm:pt modelId="{93D80660-56E8-E64D-8337-08A6AD7C9DF8}" type="pres">
      <dgm:prSet presAssocID="{04ED6A1F-38CB-4A4F-B80E-2117FEEABDC3}" presName="FiveNodes_1" presStyleLbl="node1" presStyleIdx="0" presStyleCnt="5">
        <dgm:presLayoutVars>
          <dgm:bulletEnabled val="1"/>
        </dgm:presLayoutVars>
      </dgm:prSet>
      <dgm:spPr/>
    </dgm:pt>
    <dgm:pt modelId="{1DC6B313-929E-5D48-A72A-F815571E0202}" type="pres">
      <dgm:prSet presAssocID="{04ED6A1F-38CB-4A4F-B80E-2117FEEABDC3}" presName="FiveNodes_2" presStyleLbl="node1" presStyleIdx="1" presStyleCnt="5">
        <dgm:presLayoutVars>
          <dgm:bulletEnabled val="1"/>
        </dgm:presLayoutVars>
      </dgm:prSet>
      <dgm:spPr/>
    </dgm:pt>
    <dgm:pt modelId="{4F9A04CD-AE02-824C-AB0B-5F1CDCB9730B}" type="pres">
      <dgm:prSet presAssocID="{04ED6A1F-38CB-4A4F-B80E-2117FEEABDC3}" presName="FiveNodes_3" presStyleLbl="node1" presStyleIdx="2" presStyleCnt="5">
        <dgm:presLayoutVars>
          <dgm:bulletEnabled val="1"/>
        </dgm:presLayoutVars>
      </dgm:prSet>
      <dgm:spPr/>
    </dgm:pt>
    <dgm:pt modelId="{78473A2C-551C-3141-8AE0-8BEC49494C8C}" type="pres">
      <dgm:prSet presAssocID="{04ED6A1F-38CB-4A4F-B80E-2117FEEABDC3}" presName="FiveNodes_4" presStyleLbl="node1" presStyleIdx="3" presStyleCnt="5">
        <dgm:presLayoutVars>
          <dgm:bulletEnabled val="1"/>
        </dgm:presLayoutVars>
      </dgm:prSet>
      <dgm:spPr/>
    </dgm:pt>
    <dgm:pt modelId="{D02E6CDC-64AC-8841-A594-F47140C01236}" type="pres">
      <dgm:prSet presAssocID="{04ED6A1F-38CB-4A4F-B80E-2117FEEABDC3}" presName="FiveNodes_5" presStyleLbl="node1" presStyleIdx="4" presStyleCnt="5">
        <dgm:presLayoutVars>
          <dgm:bulletEnabled val="1"/>
        </dgm:presLayoutVars>
      </dgm:prSet>
      <dgm:spPr/>
    </dgm:pt>
    <dgm:pt modelId="{152ADD26-4B88-F14A-8C8E-3947BFD655D5}" type="pres">
      <dgm:prSet presAssocID="{04ED6A1F-38CB-4A4F-B80E-2117FEEABDC3}" presName="FiveConn_1-2" presStyleLbl="fgAccFollowNode1" presStyleIdx="0" presStyleCnt="4">
        <dgm:presLayoutVars>
          <dgm:bulletEnabled val="1"/>
        </dgm:presLayoutVars>
      </dgm:prSet>
      <dgm:spPr/>
    </dgm:pt>
    <dgm:pt modelId="{648D5B84-8076-5C45-B2D5-E9A23C2951CE}" type="pres">
      <dgm:prSet presAssocID="{04ED6A1F-38CB-4A4F-B80E-2117FEEABDC3}" presName="FiveConn_2-3" presStyleLbl="fgAccFollowNode1" presStyleIdx="1" presStyleCnt="4">
        <dgm:presLayoutVars>
          <dgm:bulletEnabled val="1"/>
        </dgm:presLayoutVars>
      </dgm:prSet>
      <dgm:spPr/>
    </dgm:pt>
    <dgm:pt modelId="{99A4DB8B-AA48-7E40-A65E-444DCFB398C5}" type="pres">
      <dgm:prSet presAssocID="{04ED6A1F-38CB-4A4F-B80E-2117FEEABDC3}" presName="FiveConn_3-4" presStyleLbl="fgAccFollowNode1" presStyleIdx="2" presStyleCnt="4">
        <dgm:presLayoutVars>
          <dgm:bulletEnabled val="1"/>
        </dgm:presLayoutVars>
      </dgm:prSet>
      <dgm:spPr/>
    </dgm:pt>
    <dgm:pt modelId="{AC1C37EC-EAB1-7F48-9111-253BEC9123FF}" type="pres">
      <dgm:prSet presAssocID="{04ED6A1F-38CB-4A4F-B80E-2117FEEABDC3}" presName="FiveConn_4-5" presStyleLbl="fgAccFollowNode1" presStyleIdx="3" presStyleCnt="4">
        <dgm:presLayoutVars>
          <dgm:bulletEnabled val="1"/>
        </dgm:presLayoutVars>
      </dgm:prSet>
      <dgm:spPr/>
    </dgm:pt>
    <dgm:pt modelId="{3458AD24-5A99-B14D-B572-29C9D9D9452C}" type="pres">
      <dgm:prSet presAssocID="{04ED6A1F-38CB-4A4F-B80E-2117FEEABDC3}" presName="FiveNodes_1_text" presStyleLbl="node1" presStyleIdx="4" presStyleCnt="5">
        <dgm:presLayoutVars>
          <dgm:bulletEnabled val="1"/>
        </dgm:presLayoutVars>
      </dgm:prSet>
      <dgm:spPr/>
    </dgm:pt>
    <dgm:pt modelId="{BB51F154-5E05-B54A-921A-AD3DAA5C7097}" type="pres">
      <dgm:prSet presAssocID="{04ED6A1F-38CB-4A4F-B80E-2117FEEABDC3}" presName="FiveNodes_2_text" presStyleLbl="node1" presStyleIdx="4" presStyleCnt="5">
        <dgm:presLayoutVars>
          <dgm:bulletEnabled val="1"/>
        </dgm:presLayoutVars>
      </dgm:prSet>
      <dgm:spPr/>
    </dgm:pt>
    <dgm:pt modelId="{AE5112A1-872A-E147-85BF-7061E82CAFC5}" type="pres">
      <dgm:prSet presAssocID="{04ED6A1F-38CB-4A4F-B80E-2117FEEABDC3}" presName="FiveNodes_3_text" presStyleLbl="node1" presStyleIdx="4" presStyleCnt="5">
        <dgm:presLayoutVars>
          <dgm:bulletEnabled val="1"/>
        </dgm:presLayoutVars>
      </dgm:prSet>
      <dgm:spPr/>
    </dgm:pt>
    <dgm:pt modelId="{B09DA742-8A2E-E44A-82D4-B26C2B271AE0}" type="pres">
      <dgm:prSet presAssocID="{04ED6A1F-38CB-4A4F-B80E-2117FEEABDC3}" presName="FiveNodes_4_text" presStyleLbl="node1" presStyleIdx="4" presStyleCnt="5">
        <dgm:presLayoutVars>
          <dgm:bulletEnabled val="1"/>
        </dgm:presLayoutVars>
      </dgm:prSet>
      <dgm:spPr/>
    </dgm:pt>
    <dgm:pt modelId="{0FA167AE-8ABC-5B40-9450-B4AB56C48B12}" type="pres">
      <dgm:prSet presAssocID="{04ED6A1F-38CB-4A4F-B80E-2117FEEABDC3}" presName="FiveNodes_5_text" presStyleLbl="node1" presStyleIdx="4" presStyleCnt="5">
        <dgm:presLayoutVars>
          <dgm:bulletEnabled val="1"/>
        </dgm:presLayoutVars>
      </dgm:prSet>
      <dgm:spPr/>
    </dgm:pt>
  </dgm:ptLst>
  <dgm:cxnLst>
    <dgm:cxn modelId="{249B0716-7C62-B54F-8189-9596BAE9FC50}" type="presOf" srcId="{2F492FF6-EBAE-405F-A4BF-25D8A72DD3CA}" destId="{648D5B84-8076-5C45-B2D5-E9A23C2951CE}" srcOrd="0" destOrd="0" presId="urn:microsoft.com/office/officeart/2005/8/layout/vProcess5"/>
    <dgm:cxn modelId="{62584A17-9C50-4548-9D85-6FC1B1021F4A}" type="presOf" srcId="{B43CFEA1-F3E3-41A2-ADC5-C9EA4D42E1C6}" destId="{AC1C37EC-EAB1-7F48-9111-253BEC9123FF}" srcOrd="0" destOrd="0" presId="urn:microsoft.com/office/officeart/2005/8/layout/vProcess5"/>
    <dgm:cxn modelId="{B24C0C22-25BA-46B6-B286-B3E7AD077AD6}" srcId="{04ED6A1F-38CB-4A4F-B80E-2117FEEABDC3}" destId="{AA8EB27E-E438-46BB-923F-875E4F625497}" srcOrd="1" destOrd="0" parTransId="{FF5AB4F3-E53B-4EE9-9FB1-14DD6DA0441C}" sibTransId="{2F492FF6-EBAE-405F-A4BF-25D8A72DD3CA}"/>
    <dgm:cxn modelId="{D1E39E38-AC6D-9144-B2FE-51391F93FF69}" type="presOf" srcId="{A49EF287-FCBC-471C-9308-A86BE9398D33}" destId="{152ADD26-4B88-F14A-8C8E-3947BFD655D5}" srcOrd="0" destOrd="0" presId="urn:microsoft.com/office/officeart/2005/8/layout/vProcess5"/>
    <dgm:cxn modelId="{3B8A3544-5C4F-CC49-A750-7F39B15555CC}" type="presOf" srcId="{52DD31BB-AA4B-47CB-8D6D-BD6CFC775878}" destId="{AE5112A1-872A-E147-85BF-7061E82CAFC5}" srcOrd="1" destOrd="0" presId="urn:microsoft.com/office/officeart/2005/8/layout/vProcess5"/>
    <dgm:cxn modelId="{79634657-FC43-4812-93BF-C1733ADC9A01}" srcId="{04ED6A1F-38CB-4A4F-B80E-2117FEEABDC3}" destId="{45B91BE1-1360-4293-BA51-A1F9991EC87B}" srcOrd="4" destOrd="0" parTransId="{131BAAAB-37F7-4478-9B07-DFE24293D927}" sibTransId="{0D01BF35-C797-4F88-AB3C-6BADDF7A6F49}"/>
    <dgm:cxn modelId="{6482E466-5C0F-3D47-A11C-C2C550B158E6}" type="presOf" srcId="{45B91BE1-1360-4293-BA51-A1F9991EC87B}" destId="{0FA167AE-8ABC-5B40-9450-B4AB56C48B12}" srcOrd="1" destOrd="0" presId="urn:microsoft.com/office/officeart/2005/8/layout/vProcess5"/>
    <dgm:cxn modelId="{60CC9A69-B9DF-B944-98FC-793EB8BC0345}" type="presOf" srcId="{464FB736-EF1A-45B4-8B9E-60CD527ACFB8}" destId="{78473A2C-551C-3141-8AE0-8BEC49494C8C}" srcOrd="0" destOrd="0" presId="urn:microsoft.com/office/officeart/2005/8/layout/vProcess5"/>
    <dgm:cxn modelId="{D245D770-874C-4B24-BC60-24363A1BB0A2}" srcId="{04ED6A1F-38CB-4A4F-B80E-2117FEEABDC3}" destId="{FAD78DC3-CD39-4D48-8393-F3175F8AC064}" srcOrd="0" destOrd="0" parTransId="{EE623609-6DA6-4DF2-A5D2-F3151401DB7C}" sibTransId="{A49EF287-FCBC-471C-9308-A86BE9398D33}"/>
    <dgm:cxn modelId="{EDEE8784-D4B6-41AD-AF5D-6FA50EA70057}" srcId="{04ED6A1F-38CB-4A4F-B80E-2117FEEABDC3}" destId="{464FB736-EF1A-45B4-8B9E-60CD527ACFB8}" srcOrd="3" destOrd="0" parTransId="{4489E73A-2DC3-41BF-B053-7EA2D0C1A4B0}" sibTransId="{B43CFEA1-F3E3-41A2-ADC5-C9EA4D42E1C6}"/>
    <dgm:cxn modelId="{E775968A-B5DE-7D4B-96EC-70727020DB68}" type="presOf" srcId="{FAD78DC3-CD39-4D48-8393-F3175F8AC064}" destId="{93D80660-56E8-E64D-8337-08A6AD7C9DF8}" srcOrd="0" destOrd="0" presId="urn:microsoft.com/office/officeart/2005/8/layout/vProcess5"/>
    <dgm:cxn modelId="{0671ABB0-72B3-974F-9F05-2BCCC68FDF68}" type="presOf" srcId="{45B91BE1-1360-4293-BA51-A1F9991EC87B}" destId="{D02E6CDC-64AC-8841-A594-F47140C01236}" srcOrd="0" destOrd="0" presId="urn:microsoft.com/office/officeart/2005/8/layout/vProcess5"/>
    <dgm:cxn modelId="{617723C1-6030-4041-842E-4762107C8B18}" type="presOf" srcId="{AA8EB27E-E438-46BB-923F-875E4F625497}" destId="{BB51F154-5E05-B54A-921A-AD3DAA5C7097}" srcOrd="1" destOrd="0" presId="urn:microsoft.com/office/officeart/2005/8/layout/vProcess5"/>
    <dgm:cxn modelId="{56C12AC1-04A8-4608-94D8-D56B1B38EE5F}" srcId="{04ED6A1F-38CB-4A4F-B80E-2117FEEABDC3}" destId="{52DD31BB-AA4B-47CB-8D6D-BD6CFC775878}" srcOrd="2" destOrd="0" parTransId="{3036994E-523E-41C3-BDB1-64AE72E24510}" sibTransId="{1AD84066-7F25-46D3-8033-F315C77D0495}"/>
    <dgm:cxn modelId="{F617ADDE-87AE-BA44-AF31-4CA60834348E}" type="presOf" srcId="{04ED6A1F-38CB-4A4F-B80E-2117FEEABDC3}" destId="{A2189AD4-8395-1D4B-8B21-7D70FE87F01F}" srcOrd="0" destOrd="0" presId="urn:microsoft.com/office/officeart/2005/8/layout/vProcess5"/>
    <dgm:cxn modelId="{D6AEBDE5-183C-7F45-A6DE-3A1C1F6A740E}" type="presOf" srcId="{1AD84066-7F25-46D3-8033-F315C77D0495}" destId="{99A4DB8B-AA48-7E40-A65E-444DCFB398C5}" srcOrd="0" destOrd="0" presId="urn:microsoft.com/office/officeart/2005/8/layout/vProcess5"/>
    <dgm:cxn modelId="{6A9442EB-D204-7B40-B7F8-0573E74B110E}" type="presOf" srcId="{464FB736-EF1A-45B4-8B9E-60CD527ACFB8}" destId="{B09DA742-8A2E-E44A-82D4-B26C2B271AE0}" srcOrd="1" destOrd="0" presId="urn:microsoft.com/office/officeart/2005/8/layout/vProcess5"/>
    <dgm:cxn modelId="{15FE48EC-8927-704F-880C-FC9BDD482F3E}" type="presOf" srcId="{AA8EB27E-E438-46BB-923F-875E4F625497}" destId="{1DC6B313-929E-5D48-A72A-F815571E0202}" srcOrd="0" destOrd="0" presId="urn:microsoft.com/office/officeart/2005/8/layout/vProcess5"/>
    <dgm:cxn modelId="{4F84BEFA-FF3B-D548-9239-72F8CBC6A8C2}" type="presOf" srcId="{52DD31BB-AA4B-47CB-8D6D-BD6CFC775878}" destId="{4F9A04CD-AE02-824C-AB0B-5F1CDCB9730B}" srcOrd="0" destOrd="0" presId="urn:microsoft.com/office/officeart/2005/8/layout/vProcess5"/>
    <dgm:cxn modelId="{0C3AFEFF-BA03-DD42-8065-DE37E1DB18A8}" type="presOf" srcId="{FAD78DC3-CD39-4D48-8393-F3175F8AC064}" destId="{3458AD24-5A99-B14D-B572-29C9D9D9452C}" srcOrd="1" destOrd="0" presId="urn:microsoft.com/office/officeart/2005/8/layout/vProcess5"/>
    <dgm:cxn modelId="{EE7C3006-98DE-1147-A7E4-0692E309C8DB}" type="presParOf" srcId="{A2189AD4-8395-1D4B-8B21-7D70FE87F01F}" destId="{59ED8DF2-E545-354B-9B18-76DC9220850A}" srcOrd="0" destOrd="0" presId="urn:microsoft.com/office/officeart/2005/8/layout/vProcess5"/>
    <dgm:cxn modelId="{5BEC8373-5397-D04E-9157-F1CD90A45776}" type="presParOf" srcId="{A2189AD4-8395-1D4B-8B21-7D70FE87F01F}" destId="{93D80660-56E8-E64D-8337-08A6AD7C9DF8}" srcOrd="1" destOrd="0" presId="urn:microsoft.com/office/officeart/2005/8/layout/vProcess5"/>
    <dgm:cxn modelId="{01C8EFE6-7515-C843-9D41-51BFDCCC6DBD}" type="presParOf" srcId="{A2189AD4-8395-1D4B-8B21-7D70FE87F01F}" destId="{1DC6B313-929E-5D48-A72A-F815571E0202}" srcOrd="2" destOrd="0" presId="urn:microsoft.com/office/officeart/2005/8/layout/vProcess5"/>
    <dgm:cxn modelId="{7D42CF86-2231-A740-9E0F-CEE5A44920CB}" type="presParOf" srcId="{A2189AD4-8395-1D4B-8B21-7D70FE87F01F}" destId="{4F9A04CD-AE02-824C-AB0B-5F1CDCB9730B}" srcOrd="3" destOrd="0" presId="urn:microsoft.com/office/officeart/2005/8/layout/vProcess5"/>
    <dgm:cxn modelId="{F4057E2F-CE93-324E-B286-152122F0D4B3}" type="presParOf" srcId="{A2189AD4-8395-1D4B-8B21-7D70FE87F01F}" destId="{78473A2C-551C-3141-8AE0-8BEC49494C8C}" srcOrd="4" destOrd="0" presId="urn:microsoft.com/office/officeart/2005/8/layout/vProcess5"/>
    <dgm:cxn modelId="{11CE87DB-0190-A842-909A-7A03CD7DFF36}" type="presParOf" srcId="{A2189AD4-8395-1D4B-8B21-7D70FE87F01F}" destId="{D02E6CDC-64AC-8841-A594-F47140C01236}" srcOrd="5" destOrd="0" presId="urn:microsoft.com/office/officeart/2005/8/layout/vProcess5"/>
    <dgm:cxn modelId="{5EE7410D-1D06-1641-8121-9C866511E92A}" type="presParOf" srcId="{A2189AD4-8395-1D4B-8B21-7D70FE87F01F}" destId="{152ADD26-4B88-F14A-8C8E-3947BFD655D5}" srcOrd="6" destOrd="0" presId="urn:microsoft.com/office/officeart/2005/8/layout/vProcess5"/>
    <dgm:cxn modelId="{FADF9735-DC3A-7144-AB3C-88DB3D19B6D1}" type="presParOf" srcId="{A2189AD4-8395-1D4B-8B21-7D70FE87F01F}" destId="{648D5B84-8076-5C45-B2D5-E9A23C2951CE}" srcOrd="7" destOrd="0" presId="urn:microsoft.com/office/officeart/2005/8/layout/vProcess5"/>
    <dgm:cxn modelId="{518C6F07-0387-CC4F-BBED-769BCE22074B}" type="presParOf" srcId="{A2189AD4-8395-1D4B-8B21-7D70FE87F01F}" destId="{99A4DB8B-AA48-7E40-A65E-444DCFB398C5}" srcOrd="8" destOrd="0" presId="urn:microsoft.com/office/officeart/2005/8/layout/vProcess5"/>
    <dgm:cxn modelId="{D6C60252-6EA6-4A46-B572-045F2251C4E9}" type="presParOf" srcId="{A2189AD4-8395-1D4B-8B21-7D70FE87F01F}" destId="{AC1C37EC-EAB1-7F48-9111-253BEC9123FF}" srcOrd="9" destOrd="0" presId="urn:microsoft.com/office/officeart/2005/8/layout/vProcess5"/>
    <dgm:cxn modelId="{C42531B9-E36D-9143-AEF9-F14BBF7BCBD1}" type="presParOf" srcId="{A2189AD4-8395-1D4B-8B21-7D70FE87F01F}" destId="{3458AD24-5A99-B14D-B572-29C9D9D9452C}" srcOrd="10" destOrd="0" presId="urn:microsoft.com/office/officeart/2005/8/layout/vProcess5"/>
    <dgm:cxn modelId="{6019304F-B6F0-7745-A043-B4FBBF6A3933}" type="presParOf" srcId="{A2189AD4-8395-1D4B-8B21-7D70FE87F01F}" destId="{BB51F154-5E05-B54A-921A-AD3DAA5C7097}" srcOrd="11" destOrd="0" presId="urn:microsoft.com/office/officeart/2005/8/layout/vProcess5"/>
    <dgm:cxn modelId="{A66457A8-4269-1A43-BACD-8E101717A66B}" type="presParOf" srcId="{A2189AD4-8395-1D4B-8B21-7D70FE87F01F}" destId="{AE5112A1-872A-E147-85BF-7061E82CAFC5}" srcOrd="12" destOrd="0" presId="urn:microsoft.com/office/officeart/2005/8/layout/vProcess5"/>
    <dgm:cxn modelId="{0FEDD410-37FC-3E40-B615-DE9F5EA9C5B2}" type="presParOf" srcId="{A2189AD4-8395-1D4B-8B21-7D70FE87F01F}" destId="{B09DA742-8A2E-E44A-82D4-B26C2B271AE0}" srcOrd="13" destOrd="0" presId="urn:microsoft.com/office/officeart/2005/8/layout/vProcess5"/>
    <dgm:cxn modelId="{FCD27792-B566-284B-9592-87F8DA5BEF92}" type="presParOf" srcId="{A2189AD4-8395-1D4B-8B21-7D70FE87F01F}" destId="{0FA167AE-8ABC-5B40-9450-B4AB56C48B12}" srcOrd="14"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3539C83-81A5-834F-9A08-8748B8E533A4}" type="doc">
      <dgm:prSet loTypeId="urn:microsoft.com/office/officeart/2005/8/layout/vList4" loCatId="list" qsTypeId="urn:microsoft.com/office/officeart/2005/8/quickstyle/simple1" qsCatId="simple" csTypeId="urn:microsoft.com/office/officeart/2005/8/colors/accent1_2" csCatId="accent1" phldr="1"/>
      <dgm:spPr/>
      <dgm:t>
        <a:bodyPr/>
        <a:lstStyle/>
        <a:p>
          <a:endParaRPr lang="en-US"/>
        </a:p>
      </dgm:t>
    </dgm:pt>
    <dgm:pt modelId="{1C8D37DE-813C-974C-8582-004C21783240}">
      <dgm:prSet/>
      <dgm:spPr/>
      <dgm:t>
        <a:bodyPr/>
        <a:lstStyle/>
        <a:p>
          <a:r>
            <a:rPr lang="en-US" b="1" i="1" dirty="0"/>
            <a:t>the study of the message and meaning of “</a:t>
          </a:r>
          <a:r>
            <a:rPr lang="en-US" b="1" i="1" u="sng" dirty="0"/>
            <a:t>last things</a:t>
          </a:r>
          <a:r>
            <a:rPr lang="en-US" b="1" i="1" dirty="0"/>
            <a:t>” [END RESULT]</a:t>
          </a:r>
          <a:endParaRPr lang="en-US" dirty="0"/>
        </a:p>
      </dgm:t>
    </dgm:pt>
    <dgm:pt modelId="{6B9CA026-FD04-C34A-AB55-148C7C1CB245}" type="parTrans" cxnId="{9E499191-58C2-BD49-BFE2-6500767F5120}">
      <dgm:prSet/>
      <dgm:spPr/>
      <dgm:t>
        <a:bodyPr/>
        <a:lstStyle/>
        <a:p>
          <a:endParaRPr lang="en-US"/>
        </a:p>
      </dgm:t>
    </dgm:pt>
    <dgm:pt modelId="{22A2AF42-24A6-B945-9973-F1146F2518C9}" type="sibTrans" cxnId="{9E499191-58C2-BD49-BFE2-6500767F5120}">
      <dgm:prSet/>
      <dgm:spPr/>
      <dgm:t>
        <a:bodyPr/>
        <a:lstStyle/>
        <a:p>
          <a:endParaRPr lang="en-US"/>
        </a:p>
      </dgm:t>
    </dgm:pt>
    <dgm:pt modelId="{620FF7D2-9E4F-1240-B620-DD43411C2661}">
      <dgm:prSet/>
      <dgm:spPr/>
      <dgm:t>
        <a:bodyPr/>
        <a:lstStyle/>
        <a:p>
          <a:r>
            <a:rPr lang="en-US" b="1" i="1"/>
            <a:t>How ‘redemptive history’ is a “fulfilled revelation”</a:t>
          </a:r>
          <a:endParaRPr lang="en-US"/>
        </a:p>
      </dgm:t>
    </dgm:pt>
    <dgm:pt modelId="{649FF590-125A-CC45-A834-B45794F4A28E}" type="parTrans" cxnId="{75DD615D-8565-FB4E-8C96-E8A4994A9928}">
      <dgm:prSet/>
      <dgm:spPr/>
      <dgm:t>
        <a:bodyPr/>
        <a:lstStyle/>
        <a:p>
          <a:endParaRPr lang="en-US"/>
        </a:p>
      </dgm:t>
    </dgm:pt>
    <dgm:pt modelId="{D8E948A4-29E1-224C-AC25-869720ED2920}" type="sibTrans" cxnId="{75DD615D-8565-FB4E-8C96-E8A4994A9928}">
      <dgm:prSet/>
      <dgm:spPr/>
      <dgm:t>
        <a:bodyPr/>
        <a:lstStyle/>
        <a:p>
          <a:endParaRPr lang="en-US"/>
        </a:p>
      </dgm:t>
    </dgm:pt>
    <dgm:pt modelId="{91679529-4AC9-F540-AA26-AD31CB7096F9}">
      <dgm:prSet/>
      <dgm:spPr/>
      <dgm:t>
        <a:bodyPr/>
        <a:lstStyle/>
        <a:p>
          <a:r>
            <a:rPr lang="en-US" b="1" i="1" dirty="0"/>
            <a:t>Forgiveness now accomplished</a:t>
          </a:r>
          <a:endParaRPr lang="en-US" dirty="0"/>
        </a:p>
      </dgm:t>
    </dgm:pt>
    <dgm:pt modelId="{3ECB246B-267C-FA44-99DF-9A182E7CF057}" type="parTrans" cxnId="{0F8444FD-DB5C-1443-A435-2491F43FF677}">
      <dgm:prSet/>
      <dgm:spPr/>
      <dgm:t>
        <a:bodyPr/>
        <a:lstStyle/>
        <a:p>
          <a:endParaRPr lang="en-US"/>
        </a:p>
      </dgm:t>
    </dgm:pt>
    <dgm:pt modelId="{481B9A18-57BD-5A4F-9814-BA9DD3CE6F59}" type="sibTrans" cxnId="{0F8444FD-DB5C-1443-A435-2491F43FF677}">
      <dgm:prSet/>
      <dgm:spPr/>
      <dgm:t>
        <a:bodyPr/>
        <a:lstStyle/>
        <a:p>
          <a:endParaRPr lang="en-US"/>
        </a:p>
      </dgm:t>
    </dgm:pt>
    <dgm:pt modelId="{17BEE65B-32F9-FE4E-B818-23225001C4B2}">
      <dgm:prSet/>
      <dgm:spPr/>
      <dgm:t>
        <a:bodyPr/>
        <a:lstStyle/>
        <a:p>
          <a:r>
            <a:rPr lang="en-US" b="1" i="1"/>
            <a:t>Holiness ‘set apart’ for God’s service</a:t>
          </a:r>
          <a:endParaRPr lang="en-US"/>
        </a:p>
      </dgm:t>
    </dgm:pt>
    <dgm:pt modelId="{AB3AEEC9-EBC8-C34D-B793-43C14623CAD9}" type="parTrans" cxnId="{425FABA5-16E8-2E43-81C9-56E359EEAB9E}">
      <dgm:prSet/>
      <dgm:spPr/>
      <dgm:t>
        <a:bodyPr/>
        <a:lstStyle/>
        <a:p>
          <a:endParaRPr lang="en-US"/>
        </a:p>
      </dgm:t>
    </dgm:pt>
    <dgm:pt modelId="{AD6D376A-1EF4-2D48-94B4-22CACAB80D5E}" type="sibTrans" cxnId="{425FABA5-16E8-2E43-81C9-56E359EEAB9E}">
      <dgm:prSet/>
      <dgm:spPr/>
      <dgm:t>
        <a:bodyPr/>
        <a:lstStyle/>
        <a:p>
          <a:endParaRPr lang="en-US"/>
        </a:p>
      </dgm:t>
    </dgm:pt>
    <dgm:pt modelId="{944B9034-0469-6547-8F36-68AFDA7EE6E7}">
      <dgm:prSet/>
      <dgm:spPr/>
      <dgm:t>
        <a:bodyPr/>
        <a:lstStyle/>
        <a:p>
          <a:r>
            <a:rPr lang="en-US" b="1" i="1" dirty="0"/>
            <a:t>Resurrection from ‘THE death’</a:t>
          </a:r>
          <a:endParaRPr lang="en-US" dirty="0"/>
        </a:p>
      </dgm:t>
    </dgm:pt>
    <dgm:pt modelId="{06054EAE-DE0B-B847-AAD7-705D934203E0}" type="parTrans" cxnId="{0F35F7DA-E248-4C4F-8E9F-715BFFB045B6}">
      <dgm:prSet/>
      <dgm:spPr/>
      <dgm:t>
        <a:bodyPr/>
        <a:lstStyle/>
        <a:p>
          <a:endParaRPr lang="en-US"/>
        </a:p>
      </dgm:t>
    </dgm:pt>
    <dgm:pt modelId="{2BD21130-BD18-334D-829F-5165BC628408}" type="sibTrans" cxnId="{0F35F7DA-E248-4C4F-8E9F-715BFFB045B6}">
      <dgm:prSet/>
      <dgm:spPr/>
      <dgm:t>
        <a:bodyPr/>
        <a:lstStyle/>
        <a:p>
          <a:endParaRPr lang="en-US"/>
        </a:p>
      </dgm:t>
    </dgm:pt>
    <dgm:pt modelId="{3EF504B2-6C83-6B4A-A701-B0F73CD14A12}" type="pres">
      <dgm:prSet presAssocID="{C3539C83-81A5-834F-9A08-8748B8E533A4}" presName="linear" presStyleCnt="0">
        <dgm:presLayoutVars>
          <dgm:dir/>
          <dgm:resizeHandles val="exact"/>
        </dgm:presLayoutVars>
      </dgm:prSet>
      <dgm:spPr/>
    </dgm:pt>
    <dgm:pt modelId="{3011B4D6-27D7-7349-9BEE-EB284A55D05A}" type="pres">
      <dgm:prSet presAssocID="{1C8D37DE-813C-974C-8582-004C21783240}" presName="comp" presStyleCnt="0"/>
      <dgm:spPr/>
    </dgm:pt>
    <dgm:pt modelId="{EE80D096-6664-7C4D-B619-02232BFCF192}" type="pres">
      <dgm:prSet presAssocID="{1C8D37DE-813C-974C-8582-004C21783240}" presName="box" presStyleLbl="node1" presStyleIdx="0" presStyleCnt="5"/>
      <dgm:spPr/>
    </dgm:pt>
    <dgm:pt modelId="{10172490-67D0-5F47-B2C4-CFABB6844729}" type="pres">
      <dgm:prSet presAssocID="{1C8D37DE-813C-974C-8582-004C21783240}" presName="img" presStyleLbl="fgImgPlace1" presStyleIdx="0" presStyleCnt="5"/>
      <dgm:spPr>
        <a:blipFill>
          <a:blip xmlns:r="http://schemas.openxmlformats.org/officeDocument/2006/relationships" r:embed="rId1"/>
          <a:srcRect/>
          <a:stretch>
            <a:fillRect/>
          </a:stretch>
        </a:blipFill>
      </dgm:spPr>
      <dgm:extLst>
        <a:ext uri="{E40237B7-FDA0-4F09-8148-C483321AD2D9}">
          <dgm14:cNvPr xmlns:dgm14="http://schemas.microsoft.com/office/drawing/2010/diagram" id="0" name="" descr="Specks of gold dust"/>
        </a:ext>
      </dgm:extLst>
    </dgm:pt>
    <dgm:pt modelId="{9995403D-62AE-E94B-9286-1F27C1013843}" type="pres">
      <dgm:prSet presAssocID="{1C8D37DE-813C-974C-8582-004C21783240}" presName="text" presStyleLbl="node1" presStyleIdx="0" presStyleCnt="5">
        <dgm:presLayoutVars>
          <dgm:bulletEnabled val="1"/>
        </dgm:presLayoutVars>
      </dgm:prSet>
      <dgm:spPr/>
    </dgm:pt>
    <dgm:pt modelId="{3266FA4F-640A-FF4A-AFA9-0CE2EC7D84C9}" type="pres">
      <dgm:prSet presAssocID="{22A2AF42-24A6-B945-9973-F1146F2518C9}" presName="spacer" presStyleCnt="0"/>
      <dgm:spPr/>
    </dgm:pt>
    <dgm:pt modelId="{06641585-3AC6-5A43-9CDA-DBD0A4473116}" type="pres">
      <dgm:prSet presAssocID="{620FF7D2-9E4F-1240-B620-DD43411C2661}" presName="comp" presStyleCnt="0"/>
      <dgm:spPr/>
    </dgm:pt>
    <dgm:pt modelId="{39C41F14-3438-6B4D-BE20-8EDCAC873BF9}" type="pres">
      <dgm:prSet presAssocID="{620FF7D2-9E4F-1240-B620-DD43411C2661}" presName="box" presStyleLbl="node1" presStyleIdx="1" presStyleCnt="5"/>
      <dgm:spPr/>
    </dgm:pt>
    <dgm:pt modelId="{9A22584E-82CD-3740-97CF-73609A48DE64}" type="pres">
      <dgm:prSet presAssocID="{620FF7D2-9E4F-1240-B620-DD43411C2661}" presName="img" presStyleLbl="fgImgPlace1" presStyleIdx="1" presStyleCnt="5"/>
      <dgm:spPr>
        <a:blipFill>
          <a:blip xmlns:r="http://schemas.openxmlformats.org/officeDocument/2006/relationships" r:embed="rId2"/>
          <a:srcRect/>
          <a:stretch>
            <a:fillRect t="-13000" b="-13000"/>
          </a:stretch>
        </a:blipFill>
      </dgm:spPr>
      <dgm:extLst>
        <a:ext uri="{E40237B7-FDA0-4F09-8148-C483321AD2D9}">
          <dgm14:cNvPr xmlns:dgm14="http://schemas.microsoft.com/office/drawing/2010/diagram" id="0" name="" descr="Leiden from the sky at night night"/>
        </a:ext>
      </dgm:extLst>
    </dgm:pt>
    <dgm:pt modelId="{832CF65D-FAAF-784B-BE0C-56A1E7FA093E}" type="pres">
      <dgm:prSet presAssocID="{620FF7D2-9E4F-1240-B620-DD43411C2661}" presName="text" presStyleLbl="node1" presStyleIdx="1" presStyleCnt="5">
        <dgm:presLayoutVars>
          <dgm:bulletEnabled val="1"/>
        </dgm:presLayoutVars>
      </dgm:prSet>
      <dgm:spPr/>
    </dgm:pt>
    <dgm:pt modelId="{14F05906-8017-4040-ACE8-4EDC43EC142A}" type="pres">
      <dgm:prSet presAssocID="{D8E948A4-29E1-224C-AC25-869720ED2920}" presName="spacer" presStyleCnt="0"/>
      <dgm:spPr/>
    </dgm:pt>
    <dgm:pt modelId="{A3796B4E-8995-C248-B2B5-C2DCF7609E39}" type="pres">
      <dgm:prSet presAssocID="{91679529-4AC9-F540-AA26-AD31CB7096F9}" presName="comp" presStyleCnt="0"/>
      <dgm:spPr/>
    </dgm:pt>
    <dgm:pt modelId="{E5C6422C-E05D-3C40-898F-04CEFADCDFD0}" type="pres">
      <dgm:prSet presAssocID="{91679529-4AC9-F540-AA26-AD31CB7096F9}" presName="box" presStyleLbl="node1" presStyleIdx="2" presStyleCnt="5"/>
      <dgm:spPr/>
    </dgm:pt>
    <dgm:pt modelId="{2F5B46D9-F7B8-5943-9011-4E7E88700EDC}" type="pres">
      <dgm:prSet presAssocID="{91679529-4AC9-F540-AA26-AD31CB7096F9}" presName="img" presStyleLbl="fgImgPlace1" presStyleIdx="2" presStyleCnt="5"/>
      <dgm:spPr>
        <a:blipFill>
          <a:blip xmlns:r="http://schemas.openxmlformats.org/officeDocument/2006/relationships" r:embed="rId3"/>
          <a:srcRect/>
          <a:stretch>
            <a:fillRect t="-9000" b="-9000"/>
          </a:stretch>
        </a:blipFill>
      </dgm:spPr>
      <dgm:extLst>
        <a:ext uri="{E40237B7-FDA0-4F09-8148-C483321AD2D9}">
          <dgm14:cNvPr xmlns:dgm14="http://schemas.microsoft.com/office/drawing/2010/diagram" id="0" name="" descr="Sunlight against water reflection"/>
        </a:ext>
      </dgm:extLst>
    </dgm:pt>
    <dgm:pt modelId="{11A4D74F-B5AA-A940-AA1D-DC753E43E2F4}" type="pres">
      <dgm:prSet presAssocID="{91679529-4AC9-F540-AA26-AD31CB7096F9}" presName="text" presStyleLbl="node1" presStyleIdx="2" presStyleCnt="5">
        <dgm:presLayoutVars>
          <dgm:bulletEnabled val="1"/>
        </dgm:presLayoutVars>
      </dgm:prSet>
      <dgm:spPr/>
    </dgm:pt>
    <dgm:pt modelId="{7F5A1B45-0BE3-CC40-B05D-D313B0024D84}" type="pres">
      <dgm:prSet presAssocID="{481B9A18-57BD-5A4F-9814-BA9DD3CE6F59}" presName="spacer" presStyleCnt="0"/>
      <dgm:spPr/>
    </dgm:pt>
    <dgm:pt modelId="{26976BA4-064C-D240-86AF-589CA8E56B86}" type="pres">
      <dgm:prSet presAssocID="{17BEE65B-32F9-FE4E-B818-23225001C4B2}" presName="comp" presStyleCnt="0"/>
      <dgm:spPr/>
    </dgm:pt>
    <dgm:pt modelId="{25E1A64A-AE13-CC41-9170-7D711E4BD07E}" type="pres">
      <dgm:prSet presAssocID="{17BEE65B-32F9-FE4E-B818-23225001C4B2}" presName="box" presStyleLbl="node1" presStyleIdx="3" presStyleCnt="5"/>
      <dgm:spPr/>
    </dgm:pt>
    <dgm:pt modelId="{8A617617-D958-134C-9B12-7635C781E166}" type="pres">
      <dgm:prSet presAssocID="{17BEE65B-32F9-FE4E-B818-23225001C4B2}" presName="img" presStyleLbl="fgImgPlace1" presStyleIdx="3" presStyleCnt="5"/>
      <dgm:spPr>
        <a:blipFill>
          <a:blip xmlns:r="http://schemas.openxmlformats.org/officeDocument/2006/relationships" r:embed="rId4"/>
          <a:srcRect/>
          <a:stretch>
            <a:fillRect t="-13000" b="-13000"/>
          </a:stretch>
        </a:blipFill>
      </dgm:spPr>
      <dgm:extLst>
        <a:ext uri="{E40237B7-FDA0-4F09-8148-C483321AD2D9}">
          <dgm14:cNvPr xmlns:dgm14="http://schemas.microsoft.com/office/drawing/2010/diagram" id="0" name="" descr="Falcon landing"/>
        </a:ext>
      </dgm:extLst>
    </dgm:pt>
    <dgm:pt modelId="{DBE6001B-549D-BD4F-A468-DF461996FA27}" type="pres">
      <dgm:prSet presAssocID="{17BEE65B-32F9-FE4E-B818-23225001C4B2}" presName="text" presStyleLbl="node1" presStyleIdx="3" presStyleCnt="5">
        <dgm:presLayoutVars>
          <dgm:bulletEnabled val="1"/>
        </dgm:presLayoutVars>
      </dgm:prSet>
      <dgm:spPr/>
    </dgm:pt>
    <dgm:pt modelId="{513C80DD-9405-304B-874B-78FE34ADA09E}" type="pres">
      <dgm:prSet presAssocID="{AD6D376A-1EF4-2D48-94B4-22CACAB80D5E}" presName="spacer" presStyleCnt="0"/>
      <dgm:spPr/>
    </dgm:pt>
    <dgm:pt modelId="{D9FC46B8-B5F6-914E-B786-ADBD3D147279}" type="pres">
      <dgm:prSet presAssocID="{944B9034-0469-6547-8F36-68AFDA7EE6E7}" presName="comp" presStyleCnt="0"/>
      <dgm:spPr/>
    </dgm:pt>
    <dgm:pt modelId="{D256C955-2DC4-AD48-ACAB-48FECD66D1E1}" type="pres">
      <dgm:prSet presAssocID="{944B9034-0469-6547-8F36-68AFDA7EE6E7}" presName="box" presStyleLbl="node1" presStyleIdx="4" presStyleCnt="5"/>
      <dgm:spPr/>
    </dgm:pt>
    <dgm:pt modelId="{8BDE53AF-C23B-9D4B-B109-AAD47A953F49}" type="pres">
      <dgm:prSet presAssocID="{944B9034-0469-6547-8F36-68AFDA7EE6E7}" presName="img" presStyleLbl="fgImgPlace1" presStyleIdx="4" presStyleCnt="5"/>
      <dgm:spPr>
        <a:blipFill>
          <a:blip xmlns:r="http://schemas.openxmlformats.org/officeDocument/2006/relationships" r:embed="rId5"/>
          <a:srcRect/>
          <a:stretch>
            <a:fillRect t="-13000" b="-13000"/>
          </a:stretch>
        </a:blipFill>
      </dgm:spPr>
      <dgm:extLst>
        <a:ext uri="{E40237B7-FDA0-4F09-8148-C483321AD2D9}">
          <dgm14:cNvPr xmlns:dgm14="http://schemas.microsoft.com/office/drawing/2010/diagram" id="0" name="" descr="The woman staring at a sea"/>
        </a:ext>
      </dgm:extLst>
    </dgm:pt>
    <dgm:pt modelId="{C16984F9-2FAA-7448-A3D9-F44598B343B7}" type="pres">
      <dgm:prSet presAssocID="{944B9034-0469-6547-8F36-68AFDA7EE6E7}" presName="text" presStyleLbl="node1" presStyleIdx="4" presStyleCnt="5">
        <dgm:presLayoutVars>
          <dgm:bulletEnabled val="1"/>
        </dgm:presLayoutVars>
      </dgm:prSet>
      <dgm:spPr/>
    </dgm:pt>
  </dgm:ptLst>
  <dgm:cxnLst>
    <dgm:cxn modelId="{381A9334-F31B-C14A-A9C4-6A644BD9EF9A}" type="presOf" srcId="{944B9034-0469-6547-8F36-68AFDA7EE6E7}" destId="{D256C955-2DC4-AD48-ACAB-48FECD66D1E1}" srcOrd="0" destOrd="0" presId="urn:microsoft.com/office/officeart/2005/8/layout/vList4"/>
    <dgm:cxn modelId="{53D2FF35-BB0D-3644-AB2C-F83FD69550E3}" type="presOf" srcId="{620FF7D2-9E4F-1240-B620-DD43411C2661}" destId="{832CF65D-FAAF-784B-BE0C-56A1E7FA093E}" srcOrd="1" destOrd="0" presId="urn:microsoft.com/office/officeart/2005/8/layout/vList4"/>
    <dgm:cxn modelId="{75DD615D-8565-FB4E-8C96-E8A4994A9928}" srcId="{C3539C83-81A5-834F-9A08-8748B8E533A4}" destId="{620FF7D2-9E4F-1240-B620-DD43411C2661}" srcOrd="1" destOrd="0" parTransId="{649FF590-125A-CC45-A834-B45794F4A28E}" sibTransId="{D8E948A4-29E1-224C-AC25-869720ED2920}"/>
    <dgm:cxn modelId="{21F7F865-5BC3-2E47-9306-327E7BD93918}" type="presOf" srcId="{C3539C83-81A5-834F-9A08-8748B8E533A4}" destId="{3EF504B2-6C83-6B4A-A701-B0F73CD14A12}" srcOrd="0" destOrd="0" presId="urn:microsoft.com/office/officeart/2005/8/layout/vList4"/>
    <dgm:cxn modelId="{449FD775-7AA1-1E4B-A4B6-CE3DEC452E72}" type="presOf" srcId="{17BEE65B-32F9-FE4E-B818-23225001C4B2}" destId="{25E1A64A-AE13-CC41-9170-7D711E4BD07E}" srcOrd="0" destOrd="0" presId="urn:microsoft.com/office/officeart/2005/8/layout/vList4"/>
    <dgm:cxn modelId="{2E87EC7A-5F3F-0A41-8BD0-8550317E1D1B}" type="presOf" srcId="{91679529-4AC9-F540-AA26-AD31CB7096F9}" destId="{11A4D74F-B5AA-A940-AA1D-DC753E43E2F4}" srcOrd="1" destOrd="0" presId="urn:microsoft.com/office/officeart/2005/8/layout/vList4"/>
    <dgm:cxn modelId="{9E499191-58C2-BD49-BFE2-6500767F5120}" srcId="{C3539C83-81A5-834F-9A08-8748B8E533A4}" destId="{1C8D37DE-813C-974C-8582-004C21783240}" srcOrd="0" destOrd="0" parTransId="{6B9CA026-FD04-C34A-AB55-148C7C1CB245}" sibTransId="{22A2AF42-24A6-B945-9973-F1146F2518C9}"/>
    <dgm:cxn modelId="{06960B98-88CE-A346-9597-7EF6F2648EB4}" type="presOf" srcId="{944B9034-0469-6547-8F36-68AFDA7EE6E7}" destId="{C16984F9-2FAA-7448-A3D9-F44598B343B7}" srcOrd="1" destOrd="0" presId="urn:microsoft.com/office/officeart/2005/8/layout/vList4"/>
    <dgm:cxn modelId="{DED49DA2-D928-E844-8569-18D1F6AB6E6D}" type="presOf" srcId="{91679529-4AC9-F540-AA26-AD31CB7096F9}" destId="{E5C6422C-E05D-3C40-898F-04CEFADCDFD0}" srcOrd="0" destOrd="0" presId="urn:microsoft.com/office/officeart/2005/8/layout/vList4"/>
    <dgm:cxn modelId="{425FABA5-16E8-2E43-81C9-56E359EEAB9E}" srcId="{C3539C83-81A5-834F-9A08-8748B8E533A4}" destId="{17BEE65B-32F9-FE4E-B818-23225001C4B2}" srcOrd="3" destOrd="0" parTransId="{AB3AEEC9-EBC8-C34D-B793-43C14623CAD9}" sibTransId="{AD6D376A-1EF4-2D48-94B4-22CACAB80D5E}"/>
    <dgm:cxn modelId="{40C96FA6-C4A4-2F4A-A3BA-4508F418B6E9}" type="presOf" srcId="{1C8D37DE-813C-974C-8582-004C21783240}" destId="{9995403D-62AE-E94B-9286-1F27C1013843}" srcOrd="1" destOrd="0" presId="urn:microsoft.com/office/officeart/2005/8/layout/vList4"/>
    <dgm:cxn modelId="{8033D0A7-B7E4-5D4D-BA3E-EE5DBE983D0C}" type="presOf" srcId="{1C8D37DE-813C-974C-8582-004C21783240}" destId="{EE80D096-6664-7C4D-B619-02232BFCF192}" srcOrd="0" destOrd="0" presId="urn:microsoft.com/office/officeart/2005/8/layout/vList4"/>
    <dgm:cxn modelId="{CCCE5AC1-5EC9-C449-BF29-DD2E9841047A}" type="presOf" srcId="{620FF7D2-9E4F-1240-B620-DD43411C2661}" destId="{39C41F14-3438-6B4D-BE20-8EDCAC873BF9}" srcOrd="0" destOrd="0" presId="urn:microsoft.com/office/officeart/2005/8/layout/vList4"/>
    <dgm:cxn modelId="{26ED07C5-EA39-6D4B-9893-655DBB585B69}" type="presOf" srcId="{17BEE65B-32F9-FE4E-B818-23225001C4B2}" destId="{DBE6001B-549D-BD4F-A468-DF461996FA27}" srcOrd="1" destOrd="0" presId="urn:microsoft.com/office/officeart/2005/8/layout/vList4"/>
    <dgm:cxn modelId="{0F35F7DA-E248-4C4F-8E9F-715BFFB045B6}" srcId="{C3539C83-81A5-834F-9A08-8748B8E533A4}" destId="{944B9034-0469-6547-8F36-68AFDA7EE6E7}" srcOrd="4" destOrd="0" parTransId="{06054EAE-DE0B-B847-AAD7-705D934203E0}" sibTransId="{2BD21130-BD18-334D-829F-5165BC628408}"/>
    <dgm:cxn modelId="{0F8444FD-DB5C-1443-A435-2491F43FF677}" srcId="{C3539C83-81A5-834F-9A08-8748B8E533A4}" destId="{91679529-4AC9-F540-AA26-AD31CB7096F9}" srcOrd="2" destOrd="0" parTransId="{3ECB246B-267C-FA44-99DF-9A182E7CF057}" sibTransId="{481B9A18-57BD-5A4F-9814-BA9DD3CE6F59}"/>
    <dgm:cxn modelId="{144A5FFD-9B1E-F342-8FF4-23828FB1E2EE}" type="presParOf" srcId="{3EF504B2-6C83-6B4A-A701-B0F73CD14A12}" destId="{3011B4D6-27D7-7349-9BEE-EB284A55D05A}" srcOrd="0" destOrd="0" presId="urn:microsoft.com/office/officeart/2005/8/layout/vList4"/>
    <dgm:cxn modelId="{B4227227-26AE-D14D-9937-782778281094}" type="presParOf" srcId="{3011B4D6-27D7-7349-9BEE-EB284A55D05A}" destId="{EE80D096-6664-7C4D-B619-02232BFCF192}" srcOrd="0" destOrd="0" presId="urn:microsoft.com/office/officeart/2005/8/layout/vList4"/>
    <dgm:cxn modelId="{7B2E4B8B-0261-2A4B-A950-BBBB9D232E50}" type="presParOf" srcId="{3011B4D6-27D7-7349-9BEE-EB284A55D05A}" destId="{10172490-67D0-5F47-B2C4-CFABB6844729}" srcOrd="1" destOrd="0" presId="urn:microsoft.com/office/officeart/2005/8/layout/vList4"/>
    <dgm:cxn modelId="{ED806EB2-E0D7-F248-B028-8148B03F1F7F}" type="presParOf" srcId="{3011B4D6-27D7-7349-9BEE-EB284A55D05A}" destId="{9995403D-62AE-E94B-9286-1F27C1013843}" srcOrd="2" destOrd="0" presId="urn:microsoft.com/office/officeart/2005/8/layout/vList4"/>
    <dgm:cxn modelId="{EE526D04-B7CC-5B4E-8EC4-64CAD04EB611}" type="presParOf" srcId="{3EF504B2-6C83-6B4A-A701-B0F73CD14A12}" destId="{3266FA4F-640A-FF4A-AFA9-0CE2EC7D84C9}" srcOrd="1" destOrd="0" presId="urn:microsoft.com/office/officeart/2005/8/layout/vList4"/>
    <dgm:cxn modelId="{5DD91F24-A123-7745-A632-F5D27C722ECF}" type="presParOf" srcId="{3EF504B2-6C83-6B4A-A701-B0F73CD14A12}" destId="{06641585-3AC6-5A43-9CDA-DBD0A4473116}" srcOrd="2" destOrd="0" presId="urn:microsoft.com/office/officeart/2005/8/layout/vList4"/>
    <dgm:cxn modelId="{B2C51E5E-10E0-3C4B-99CA-40F124582618}" type="presParOf" srcId="{06641585-3AC6-5A43-9CDA-DBD0A4473116}" destId="{39C41F14-3438-6B4D-BE20-8EDCAC873BF9}" srcOrd="0" destOrd="0" presId="urn:microsoft.com/office/officeart/2005/8/layout/vList4"/>
    <dgm:cxn modelId="{0F4CC9D0-2B66-D94D-AB22-BD797F61FD87}" type="presParOf" srcId="{06641585-3AC6-5A43-9CDA-DBD0A4473116}" destId="{9A22584E-82CD-3740-97CF-73609A48DE64}" srcOrd="1" destOrd="0" presId="urn:microsoft.com/office/officeart/2005/8/layout/vList4"/>
    <dgm:cxn modelId="{5AE81D3E-AF4A-E749-8269-5804DD126E07}" type="presParOf" srcId="{06641585-3AC6-5A43-9CDA-DBD0A4473116}" destId="{832CF65D-FAAF-784B-BE0C-56A1E7FA093E}" srcOrd="2" destOrd="0" presId="urn:microsoft.com/office/officeart/2005/8/layout/vList4"/>
    <dgm:cxn modelId="{A8FCAEE1-E143-664D-BCDE-981D5C5E2FE3}" type="presParOf" srcId="{3EF504B2-6C83-6B4A-A701-B0F73CD14A12}" destId="{14F05906-8017-4040-ACE8-4EDC43EC142A}" srcOrd="3" destOrd="0" presId="urn:microsoft.com/office/officeart/2005/8/layout/vList4"/>
    <dgm:cxn modelId="{BC8412C0-C79D-5142-9AEE-2D19D2DC3FC8}" type="presParOf" srcId="{3EF504B2-6C83-6B4A-A701-B0F73CD14A12}" destId="{A3796B4E-8995-C248-B2B5-C2DCF7609E39}" srcOrd="4" destOrd="0" presId="urn:microsoft.com/office/officeart/2005/8/layout/vList4"/>
    <dgm:cxn modelId="{2F6BA842-F12E-9F43-8191-3091B137B47E}" type="presParOf" srcId="{A3796B4E-8995-C248-B2B5-C2DCF7609E39}" destId="{E5C6422C-E05D-3C40-898F-04CEFADCDFD0}" srcOrd="0" destOrd="0" presId="urn:microsoft.com/office/officeart/2005/8/layout/vList4"/>
    <dgm:cxn modelId="{C098BAAC-61EA-E14C-9551-69454CD8B39A}" type="presParOf" srcId="{A3796B4E-8995-C248-B2B5-C2DCF7609E39}" destId="{2F5B46D9-F7B8-5943-9011-4E7E88700EDC}" srcOrd="1" destOrd="0" presId="urn:microsoft.com/office/officeart/2005/8/layout/vList4"/>
    <dgm:cxn modelId="{6F91E735-B8FE-D34C-B503-4134BAD2EB29}" type="presParOf" srcId="{A3796B4E-8995-C248-B2B5-C2DCF7609E39}" destId="{11A4D74F-B5AA-A940-AA1D-DC753E43E2F4}" srcOrd="2" destOrd="0" presId="urn:microsoft.com/office/officeart/2005/8/layout/vList4"/>
    <dgm:cxn modelId="{4BD7AA42-BBBE-1041-83C7-6171E059385D}" type="presParOf" srcId="{3EF504B2-6C83-6B4A-A701-B0F73CD14A12}" destId="{7F5A1B45-0BE3-CC40-B05D-D313B0024D84}" srcOrd="5" destOrd="0" presId="urn:microsoft.com/office/officeart/2005/8/layout/vList4"/>
    <dgm:cxn modelId="{8EEDA9D2-A5E9-1A4F-8104-7285AE81499C}" type="presParOf" srcId="{3EF504B2-6C83-6B4A-A701-B0F73CD14A12}" destId="{26976BA4-064C-D240-86AF-589CA8E56B86}" srcOrd="6" destOrd="0" presId="urn:microsoft.com/office/officeart/2005/8/layout/vList4"/>
    <dgm:cxn modelId="{65E387EC-597E-1A4B-A5F2-514ADD016FBC}" type="presParOf" srcId="{26976BA4-064C-D240-86AF-589CA8E56B86}" destId="{25E1A64A-AE13-CC41-9170-7D711E4BD07E}" srcOrd="0" destOrd="0" presId="urn:microsoft.com/office/officeart/2005/8/layout/vList4"/>
    <dgm:cxn modelId="{BD0BD463-A6CC-0944-BE1D-9AF528E6E140}" type="presParOf" srcId="{26976BA4-064C-D240-86AF-589CA8E56B86}" destId="{8A617617-D958-134C-9B12-7635C781E166}" srcOrd="1" destOrd="0" presId="urn:microsoft.com/office/officeart/2005/8/layout/vList4"/>
    <dgm:cxn modelId="{68F1BBFE-2297-A546-B2DD-8B39A4A1A059}" type="presParOf" srcId="{26976BA4-064C-D240-86AF-589CA8E56B86}" destId="{DBE6001B-549D-BD4F-A468-DF461996FA27}" srcOrd="2" destOrd="0" presId="urn:microsoft.com/office/officeart/2005/8/layout/vList4"/>
    <dgm:cxn modelId="{4A2E1D51-B312-4748-A8B3-F563292160A5}" type="presParOf" srcId="{3EF504B2-6C83-6B4A-A701-B0F73CD14A12}" destId="{513C80DD-9405-304B-874B-78FE34ADA09E}" srcOrd="7" destOrd="0" presId="urn:microsoft.com/office/officeart/2005/8/layout/vList4"/>
    <dgm:cxn modelId="{88372924-D376-1A4B-8DDB-8020D7AEF5F0}" type="presParOf" srcId="{3EF504B2-6C83-6B4A-A701-B0F73CD14A12}" destId="{D9FC46B8-B5F6-914E-B786-ADBD3D147279}" srcOrd="8" destOrd="0" presId="urn:microsoft.com/office/officeart/2005/8/layout/vList4"/>
    <dgm:cxn modelId="{C64FC811-D89F-F64B-A3BF-F45A55E1B78D}" type="presParOf" srcId="{D9FC46B8-B5F6-914E-B786-ADBD3D147279}" destId="{D256C955-2DC4-AD48-ACAB-48FECD66D1E1}" srcOrd="0" destOrd="0" presId="urn:microsoft.com/office/officeart/2005/8/layout/vList4"/>
    <dgm:cxn modelId="{B5B45C53-0F34-274E-8DDB-A68F90585D76}" type="presParOf" srcId="{D9FC46B8-B5F6-914E-B786-ADBD3D147279}" destId="{8BDE53AF-C23B-9D4B-B109-AAD47A953F49}" srcOrd="1" destOrd="0" presId="urn:microsoft.com/office/officeart/2005/8/layout/vList4"/>
    <dgm:cxn modelId="{4C54862C-A7B2-1E46-80C4-40646061E28B}" type="presParOf" srcId="{D9FC46B8-B5F6-914E-B786-ADBD3D147279}" destId="{C16984F9-2FAA-7448-A3D9-F44598B343B7}" srcOrd="2" destOrd="0" presId="urn:microsoft.com/office/officeart/2005/8/layout/vList4"/>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7626EF2-5269-44E1-BAD6-3137DD862C83}"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A5E718A0-A849-4113-A123-B27FB13E9507}">
      <dgm:prSet phldrT="[Text]">
        <dgm:style>
          <a:lnRef idx="2">
            <a:schemeClr val="accent6">
              <a:shade val="50000"/>
            </a:schemeClr>
          </a:lnRef>
          <a:fillRef idx="1">
            <a:schemeClr val="accent6"/>
          </a:fillRef>
          <a:effectRef idx="0">
            <a:schemeClr val="accent6"/>
          </a:effectRef>
          <a:fontRef idx="minor">
            <a:schemeClr val="lt1"/>
          </a:fontRef>
        </dgm:style>
      </dgm:prSet>
      <dgm:spPr/>
      <dgm:t>
        <a:bodyPr/>
        <a:lstStyle/>
        <a:p>
          <a:pPr algn="ctr"/>
          <a:r>
            <a:rPr lang="en-US" dirty="0"/>
            <a:t>ISRAEL</a:t>
          </a:r>
        </a:p>
      </dgm:t>
    </dgm:pt>
    <dgm:pt modelId="{E49E973D-3984-432E-A197-5AD0309CAE78}" type="parTrans" cxnId="{4734E979-7238-4800-8448-DD3FB17C0B3C}">
      <dgm:prSet/>
      <dgm:spPr/>
      <dgm:t>
        <a:bodyPr/>
        <a:lstStyle/>
        <a:p>
          <a:endParaRPr lang="en-US"/>
        </a:p>
      </dgm:t>
    </dgm:pt>
    <dgm:pt modelId="{97EE1023-D3F8-4ACD-A3A5-C591567BDE55}" type="sibTrans" cxnId="{4734E979-7238-4800-8448-DD3FB17C0B3C}">
      <dgm:prSet/>
      <dgm:spPr/>
      <dgm:t>
        <a:bodyPr/>
        <a:lstStyle/>
        <a:p>
          <a:endParaRPr lang="en-US"/>
        </a:p>
      </dgm:t>
    </dgm:pt>
    <dgm:pt modelId="{C39A9FD7-9197-4088-AC23-05AF0A74ECDA}" type="pres">
      <dgm:prSet presAssocID="{07626EF2-5269-44E1-BAD6-3137DD862C83}" presName="linear" presStyleCnt="0">
        <dgm:presLayoutVars>
          <dgm:animLvl val="lvl"/>
          <dgm:resizeHandles val="exact"/>
        </dgm:presLayoutVars>
      </dgm:prSet>
      <dgm:spPr/>
    </dgm:pt>
    <dgm:pt modelId="{C1619F01-1E32-4AD1-B64E-590A13B0ACC8}" type="pres">
      <dgm:prSet presAssocID="{A5E718A0-A849-4113-A123-B27FB13E9507}" presName="parentText" presStyleLbl="node1" presStyleIdx="0" presStyleCnt="1" custLinFactNeighborX="-653" custLinFactNeighborY="856">
        <dgm:presLayoutVars>
          <dgm:chMax val="0"/>
          <dgm:bulletEnabled val="1"/>
        </dgm:presLayoutVars>
      </dgm:prSet>
      <dgm:spPr/>
    </dgm:pt>
  </dgm:ptLst>
  <dgm:cxnLst>
    <dgm:cxn modelId="{F0D70509-493A-48AA-8DD4-2A2307A40DED}" type="presOf" srcId="{07626EF2-5269-44E1-BAD6-3137DD862C83}" destId="{C39A9FD7-9197-4088-AC23-05AF0A74ECDA}" srcOrd="0" destOrd="0" presId="urn:microsoft.com/office/officeart/2005/8/layout/vList2"/>
    <dgm:cxn modelId="{7F9BA736-0AB4-4429-8930-0DDE1AA33565}" type="presOf" srcId="{A5E718A0-A849-4113-A123-B27FB13E9507}" destId="{C1619F01-1E32-4AD1-B64E-590A13B0ACC8}" srcOrd="0" destOrd="0" presId="urn:microsoft.com/office/officeart/2005/8/layout/vList2"/>
    <dgm:cxn modelId="{4734E979-7238-4800-8448-DD3FB17C0B3C}" srcId="{07626EF2-5269-44E1-BAD6-3137DD862C83}" destId="{A5E718A0-A849-4113-A123-B27FB13E9507}" srcOrd="0" destOrd="0" parTransId="{E49E973D-3984-432E-A197-5AD0309CAE78}" sibTransId="{97EE1023-D3F8-4ACD-A3A5-C591567BDE55}"/>
    <dgm:cxn modelId="{7FC85CB6-4A11-4005-AAEE-722A101B3C1E}" type="presParOf" srcId="{C39A9FD7-9197-4088-AC23-05AF0A74ECDA}" destId="{C1619F01-1E32-4AD1-B64E-590A13B0ACC8}" srcOrd="0" destOrd="0" presId="urn:microsoft.com/office/officeart/2005/8/layout/vList2"/>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D80660-56E8-E64D-8337-08A6AD7C9DF8}">
      <dsp:nvSpPr>
        <dsp:cNvPr id="0" name=""/>
        <dsp:cNvSpPr/>
      </dsp:nvSpPr>
      <dsp:spPr>
        <a:xfrm>
          <a:off x="0" y="0"/>
          <a:ext cx="3971495" cy="66322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b="1" i="1" kern="1200" dirty="0"/>
            <a:t>“the study of the message and meaning of “</a:t>
          </a:r>
          <a:r>
            <a:rPr lang="en-US" sz="1900" b="1" i="1" u="sng" kern="1200" dirty="0"/>
            <a:t>salvation</a:t>
          </a:r>
          <a:r>
            <a:rPr lang="en-US" sz="1900" b="1" i="1" kern="1200" dirty="0"/>
            <a:t>”</a:t>
          </a:r>
          <a:endParaRPr lang="en-US" sz="1900" b="1" kern="1200" dirty="0"/>
        </a:p>
      </dsp:txBody>
      <dsp:txXfrm>
        <a:off x="19425" y="19425"/>
        <a:ext cx="3178226" cy="624375"/>
      </dsp:txXfrm>
    </dsp:sp>
    <dsp:sp modelId="{1DC6B313-929E-5D48-A72A-F815571E0202}">
      <dsp:nvSpPr>
        <dsp:cNvPr id="0" name=""/>
        <dsp:cNvSpPr/>
      </dsp:nvSpPr>
      <dsp:spPr>
        <a:xfrm>
          <a:off x="296572" y="755340"/>
          <a:ext cx="3971495" cy="66322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b="1" i="1" kern="1200" dirty="0"/>
            <a:t>The importance of relationship with God</a:t>
          </a:r>
          <a:endParaRPr lang="en-US" sz="1900" kern="1200" dirty="0"/>
        </a:p>
      </dsp:txBody>
      <dsp:txXfrm>
        <a:off x="315997" y="774765"/>
        <a:ext cx="3204976" cy="624375"/>
      </dsp:txXfrm>
    </dsp:sp>
    <dsp:sp modelId="{4F9A04CD-AE02-824C-AB0B-5F1CDCB9730B}">
      <dsp:nvSpPr>
        <dsp:cNvPr id="0" name=""/>
        <dsp:cNvSpPr/>
      </dsp:nvSpPr>
      <dsp:spPr>
        <a:xfrm>
          <a:off x="593145" y="1510681"/>
          <a:ext cx="3971495" cy="66322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b="1" i="1" kern="1200"/>
            <a:t>Justification</a:t>
          </a:r>
          <a:endParaRPr lang="en-US" sz="2800" kern="1200"/>
        </a:p>
      </dsp:txBody>
      <dsp:txXfrm>
        <a:off x="612570" y="1530106"/>
        <a:ext cx="3204976" cy="624375"/>
      </dsp:txXfrm>
    </dsp:sp>
    <dsp:sp modelId="{78473A2C-551C-3141-8AE0-8BEC49494C8C}">
      <dsp:nvSpPr>
        <dsp:cNvPr id="0" name=""/>
        <dsp:cNvSpPr/>
      </dsp:nvSpPr>
      <dsp:spPr>
        <a:xfrm>
          <a:off x="889718" y="2266021"/>
          <a:ext cx="3971495" cy="66322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b="1" i="1" kern="1200"/>
            <a:t>Sanctification</a:t>
          </a:r>
          <a:endParaRPr lang="en-US" sz="2800" kern="1200"/>
        </a:p>
      </dsp:txBody>
      <dsp:txXfrm>
        <a:off x="909143" y="2285446"/>
        <a:ext cx="3204976" cy="624375"/>
      </dsp:txXfrm>
    </dsp:sp>
    <dsp:sp modelId="{D02E6CDC-64AC-8841-A594-F47140C01236}">
      <dsp:nvSpPr>
        <dsp:cNvPr id="0" name=""/>
        <dsp:cNvSpPr/>
      </dsp:nvSpPr>
      <dsp:spPr>
        <a:xfrm>
          <a:off x="1186291" y="3021362"/>
          <a:ext cx="3971495" cy="66322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b="1" i="1" kern="1200" dirty="0"/>
            <a:t>Glorification</a:t>
          </a:r>
          <a:endParaRPr lang="en-US" sz="2800" kern="1200" dirty="0"/>
        </a:p>
      </dsp:txBody>
      <dsp:txXfrm>
        <a:off x="1205716" y="3040787"/>
        <a:ext cx="3204976" cy="624375"/>
      </dsp:txXfrm>
    </dsp:sp>
    <dsp:sp modelId="{152ADD26-4B88-F14A-8C8E-3947BFD655D5}">
      <dsp:nvSpPr>
        <dsp:cNvPr id="0" name=""/>
        <dsp:cNvSpPr/>
      </dsp:nvSpPr>
      <dsp:spPr>
        <a:xfrm>
          <a:off x="3540399" y="484523"/>
          <a:ext cx="431096" cy="431096"/>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endParaRPr lang="en-US" sz="1900" kern="1200"/>
        </a:p>
      </dsp:txBody>
      <dsp:txXfrm>
        <a:off x="3637396" y="484523"/>
        <a:ext cx="237102" cy="324400"/>
      </dsp:txXfrm>
    </dsp:sp>
    <dsp:sp modelId="{648D5B84-8076-5C45-B2D5-E9A23C2951CE}">
      <dsp:nvSpPr>
        <dsp:cNvPr id="0" name=""/>
        <dsp:cNvSpPr/>
      </dsp:nvSpPr>
      <dsp:spPr>
        <a:xfrm>
          <a:off x="3836971" y="1239863"/>
          <a:ext cx="431096" cy="431096"/>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endParaRPr lang="en-US" sz="1900" kern="1200"/>
        </a:p>
      </dsp:txBody>
      <dsp:txXfrm>
        <a:off x="3933968" y="1239863"/>
        <a:ext cx="237102" cy="324400"/>
      </dsp:txXfrm>
    </dsp:sp>
    <dsp:sp modelId="{99A4DB8B-AA48-7E40-A65E-444DCFB398C5}">
      <dsp:nvSpPr>
        <dsp:cNvPr id="0" name=""/>
        <dsp:cNvSpPr/>
      </dsp:nvSpPr>
      <dsp:spPr>
        <a:xfrm>
          <a:off x="4133544" y="1984150"/>
          <a:ext cx="431096" cy="431096"/>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endParaRPr lang="en-US" sz="1900" kern="1200"/>
        </a:p>
      </dsp:txBody>
      <dsp:txXfrm>
        <a:off x="4230541" y="1984150"/>
        <a:ext cx="237102" cy="324400"/>
      </dsp:txXfrm>
    </dsp:sp>
    <dsp:sp modelId="{AC1C37EC-EAB1-7F48-9111-253BEC9123FF}">
      <dsp:nvSpPr>
        <dsp:cNvPr id="0" name=""/>
        <dsp:cNvSpPr/>
      </dsp:nvSpPr>
      <dsp:spPr>
        <a:xfrm>
          <a:off x="4430117" y="2746860"/>
          <a:ext cx="431096" cy="431096"/>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endParaRPr lang="en-US" sz="1900" kern="1200"/>
        </a:p>
      </dsp:txBody>
      <dsp:txXfrm>
        <a:off x="4527114" y="2746860"/>
        <a:ext cx="237102" cy="3244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80D096-6664-7C4D-B619-02232BFCF192}">
      <dsp:nvSpPr>
        <dsp:cNvPr id="0" name=""/>
        <dsp:cNvSpPr/>
      </dsp:nvSpPr>
      <dsp:spPr>
        <a:xfrm>
          <a:off x="0" y="0"/>
          <a:ext cx="5183188" cy="68186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b="1" i="1" kern="1200" dirty="0"/>
            <a:t>the study of the message and meaning of “</a:t>
          </a:r>
          <a:r>
            <a:rPr lang="en-US" sz="1900" b="1" i="1" u="sng" kern="1200" dirty="0"/>
            <a:t>last things</a:t>
          </a:r>
          <a:r>
            <a:rPr lang="en-US" sz="1900" b="1" i="1" kern="1200" dirty="0"/>
            <a:t>” [END RESULT]</a:t>
          </a:r>
          <a:endParaRPr lang="en-US" sz="1900" kern="1200" dirty="0"/>
        </a:p>
      </dsp:txBody>
      <dsp:txXfrm>
        <a:off x="1104824" y="0"/>
        <a:ext cx="4078363" cy="681864"/>
      </dsp:txXfrm>
    </dsp:sp>
    <dsp:sp modelId="{10172490-67D0-5F47-B2C4-CFABB6844729}">
      <dsp:nvSpPr>
        <dsp:cNvPr id="0" name=""/>
        <dsp:cNvSpPr/>
      </dsp:nvSpPr>
      <dsp:spPr>
        <a:xfrm>
          <a:off x="68186" y="68186"/>
          <a:ext cx="1036637" cy="545491"/>
        </a:xfrm>
        <a:prstGeom prst="roundRect">
          <a:avLst>
            <a:gd name="adj" fmla="val 10000"/>
          </a:avLst>
        </a:prstGeom>
        <a:blipFill>
          <a:blip xmlns:r="http://schemas.openxmlformats.org/officeDocument/2006/relationships" r:embed="rId1"/>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9C41F14-3438-6B4D-BE20-8EDCAC873BF9}">
      <dsp:nvSpPr>
        <dsp:cNvPr id="0" name=""/>
        <dsp:cNvSpPr/>
      </dsp:nvSpPr>
      <dsp:spPr>
        <a:xfrm>
          <a:off x="0" y="750051"/>
          <a:ext cx="5183188" cy="68186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b="1" i="1" kern="1200"/>
            <a:t>How ‘redemptive history’ is a “fulfilled revelation”</a:t>
          </a:r>
          <a:endParaRPr lang="en-US" sz="1900" kern="1200"/>
        </a:p>
      </dsp:txBody>
      <dsp:txXfrm>
        <a:off x="1104824" y="750051"/>
        <a:ext cx="4078363" cy="681864"/>
      </dsp:txXfrm>
    </dsp:sp>
    <dsp:sp modelId="{9A22584E-82CD-3740-97CF-73609A48DE64}">
      <dsp:nvSpPr>
        <dsp:cNvPr id="0" name=""/>
        <dsp:cNvSpPr/>
      </dsp:nvSpPr>
      <dsp:spPr>
        <a:xfrm>
          <a:off x="68186" y="818237"/>
          <a:ext cx="1036637" cy="545491"/>
        </a:xfrm>
        <a:prstGeom prst="roundRect">
          <a:avLst>
            <a:gd name="adj" fmla="val 10000"/>
          </a:avLst>
        </a:prstGeom>
        <a:blipFill>
          <a:blip xmlns:r="http://schemas.openxmlformats.org/officeDocument/2006/relationships" r:embed="rId2"/>
          <a:srcRect/>
          <a:stretch>
            <a:fillRect t="-13000" b="-1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5C6422C-E05D-3C40-898F-04CEFADCDFD0}">
      <dsp:nvSpPr>
        <dsp:cNvPr id="0" name=""/>
        <dsp:cNvSpPr/>
      </dsp:nvSpPr>
      <dsp:spPr>
        <a:xfrm>
          <a:off x="0" y="1500102"/>
          <a:ext cx="5183188" cy="68186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b="1" i="1" kern="1200" dirty="0"/>
            <a:t>Forgiveness now accomplished</a:t>
          </a:r>
          <a:endParaRPr lang="en-US" sz="1900" kern="1200" dirty="0"/>
        </a:p>
      </dsp:txBody>
      <dsp:txXfrm>
        <a:off x="1104824" y="1500102"/>
        <a:ext cx="4078363" cy="681864"/>
      </dsp:txXfrm>
    </dsp:sp>
    <dsp:sp modelId="{2F5B46D9-F7B8-5943-9011-4E7E88700EDC}">
      <dsp:nvSpPr>
        <dsp:cNvPr id="0" name=""/>
        <dsp:cNvSpPr/>
      </dsp:nvSpPr>
      <dsp:spPr>
        <a:xfrm>
          <a:off x="68186" y="1568288"/>
          <a:ext cx="1036637" cy="545491"/>
        </a:xfrm>
        <a:prstGeom prst="roundRect">
          <a:avLst>
            <a:gd name="adj" fmla="val 10000"/>
          </a:avLst>
        </a:prstGeom>
        <a:blipFill>
          <a:blip xmlns:r="http://schemas.openxmlformats.org/officeDocument/2006/relationships" r:embed="rId3"/>
          <a:srcRect/>
          <a:stretch>
            <a:fillRect t="-9000" b="-9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5E1A64A-AE13-CC41-9170-7D711E4BD07E}">
      <dsp:nvSpPr>
        <dsp:cNvPr id="0" name=""/>
        <dsp:cNvSpPr/>
      </dsp:nvSpPr>
      <dsp:spPr>
        <a:xfrm>
          <a:off x="0" y="2250153"/>
          <a:ext cx="5183188" cy="68186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b="1" i="1" kern="1200"/>
            <a:t>Holiness ‘set apart’ for God’s service</a:t>
          </a:r>
          <a:endParaRPr lang="en-US" sz="1900" kern="1200"/>
        </a:p>
      </dsp:txBody>
      <dsp:txXfrm>
        <a:off x="1104824" y="2250153"/>
        <a:ext cx="4078363" cy="681864"/>
      </dsp:txXfrm>
    </dsp:sp>
    <dsp:sp modelId="{8A617617-D958-134C-9B12-7635C781E166}">
      <dsp:nvSpPr>
        <dsp:cNvPr id="0" name=""/>
        <dsp:cNvSpPr/>
      </dsp:nvSpPr>
      <dsp:spPr>
        <a:xfrm>
          <a:off x="68186" y="2318339"/>
          <a:ext cx="1036637" cy="545491"/>
        </a:xfrm>
        <a:prstGeom prst="roundRect">
          <a:avLst>
            <a:gd name="adj" fmla="val 10000"/>
          </a:avLst>
        </a:prstGeom>
        <a:blipFill>
          <a:blip xmlns:r="http://schemas.openxmlformats.org/officeDocument/2006/relationships" r:embed="rId4"/>
          <a:srcRect/>
          <a:stretch>
            <a:fillRect t="-13000" b="-1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256C955-2DC4-AD48-ACAB-48FECD66D1E1}">
      <dsp:nvSpPr>
        <dsp:cNvPr id="0" name=""/>
        <dsp:cNvSpPr/>
      </dsp:nvSpPr>
      <dsp:spPr>
        <a:xfrm>
          <a:off x="0" y="3000204"/>
          <a:ext cx="5183188" cy="68186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b="1" i="1" kern="1200" dirty="0"/>
            <a:t>Resurrection from ‘THE death’</a:t>
          </a:r>
          <a:endParaRPr lang="en-US" sz="1900" kern="1200" dirty="0"/>
        </a:p>
      </dsp:txBody>
      <dsp:txXfrm>
        <a:off x="1104824" y="3000204"/>
        <a:ext cx="4078363" cy="681864"/>
      </dsp:txXfrm>
    </dsp:sp>
    <dsp:sp modelId="{8BDE53AF-C23B-9D4B-B109-AAD47A953F49}">
      <dsp:nvSpPr>
        <dsp:cNvPr id="0" name=""/>
        <dsp:cNvSpPr/>
      </dsp:nvSpPr>
      <dsp:spPr>
        <a:xfrm>
          <a:off x="68186" y="3068391"/>
          <a:ext cx="1036637" cy="545491"/>
        </a:xfrm>
        <a:prstGeom prst="roundRect">
          <a:avLst>
            <a:gd name="adj" fmla="val 10000"/>
          </a:avLst>
        </a:prstGeom>
        <a:blipFill>
          <a:blip xmlns:r="http://schemas.openxmlformats.org/officeDocument/2006/relationships" r:embed="rId5"/>
          <a:srcRect/>
          <a:stretch>
            <a:fillRect t="-13000" b="-1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619F01-1E32-4AD1-B64E-590A13B0ACC8}">
      <dsp:nvSpPr>
        <dsp:cNvPr id="0" name=""/>
        <dsp:cNvSpPr/>
      </dsp:nvSpPr>
      <dsp:spPr>
        <a:xfrm>
          <a:off x="0" y="2826"/>
          <a:ext cx="4506061" cy="767520"/>
        </a:xfrm>
        <a:prstGeom prst="roundRect">
          <a:avLst/>
        </a:prstGeom>
        <a:solidFill>
          <a:schemeClr val="accent6"/>
        </a:solidFill>
        <a:ln w="12700" cap="flat" cmpd="sng" algn="ctr">
          <a:solidFill>
            <a:schemeClr val="accent6">
              <a:shade val="50000"/>
            </a:schemeClr>
          </a:solidFill>
          <a:prstDash val="solid"/>
          <a:miter lim="800000"/>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dirty="0"/>
            <a:t>ISRAEL</a:t>
          </a:r>
        </a:p>
      </dsp:txBody>
      <dsp:txXfrm>
        <a:off x="37467" y="40293"/>
        <a:ext cx="4431127" cy="692586"/>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9944CC-67F6-E04C-B6C3-71CD16572878}" type="datetimeFigureOut">
              <a:rPr lang="en-US" smtClean="0"/>
              <a:t>1/10/26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26B9792-4F1C-E045-BAD6-2521B87CC3B5}" type="slidenum">
              <a:rPr lang="en-US" smtClean="0"/>
              <a:t>‹#›</a:t>
            </a:fld>
            <a:endParaRPr lang="en-US"/>
          </a:p>
        </p:txBody>
      </p:sp>
    </p:spTree>
    <p:extLst>
      <p:ext uri="{BB962C8B-B14F-4D97-AF65-F5344CB8AC3E}">
        <p14:creationId xmlns:p14="http://schemas.microsoft.com/office/powerpoint/2010/main" val="36572877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2E8E4C0-9413-4E6D-AF24-259A6B1A664A}" type="slidenum">
              <a:rPr lang="en-US" smtClean="0">
                <a:solidFill>
                  <a:prstClr val="black"/>
                </a:solidFill>
              </a:rPr>
              <a:pPr/>
              <a:t>15</a:t>
            </a:fld>
            <a:endParaRPr lang="en-US">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36C8261A-59BB-4E7D-9D64-1F8D288B6BE5}" type="datetimeFigureOut">
              <a:rPr lang="en-GB" smtClean="0"/>
              <a:t>10/01/2026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44B166E-4C97-4AE1-8EF7-DD03D504535B}" type="slidenum">
              <a:rPr lang="en-GB" smtClean="0"/>
              <a:t>‹#›</a:t>
            </a:fld>
            <a:endParaRPr lang="en-GB"/>
          </a:p>
        </p:txBody>
      </p:sp>
    </p:spTree>
    <p:extLst>
      <p:ext uri="{BB962C8B-B14F-4D97-AF65-F5344CB8AC3E}">
        <p14:creationId xmlns:p14="http://schemas.microsoft.com/office/powerpoint/2010/main" val="37442036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6C8261A-59BB-4E7D-9D64-1F8D288B6BE5}" type="datetimeFigureOut">
              <a:rPr lang="en-GB" smtClean="0"/>
              <a:t>10/01/2026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44B166E-4C97-4AE1-8EF7-DD03D504535B}" type="slidenum">
              <a:rPr lang="en-GB" smtClean="0"/>
              <a:t>‹#›</a:t>
            </a:fld>
            <a:endParaRPr lang="en-GB"/>
          </a:p>
        </p:txBody>
      </p:sp>
    </p:spTree>
    <p:extLst>
      <p:ext uri="{BB962C8B-B14F-4D97-AF65-F5344CB8AC3E}">
        <p14:creationId xmlns:p14="http://schemas.microsoft.com/office/powerpoint/2010/main" val="25952955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6C8261A-59BB-4E7D-9D64-1F8D288B6BE5}" type="datetimeFigureOut">
              <a:rPr lang="en-GB" smtClean="0"/>
              <a:t>10/01/2026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44B166E-4C97-4AE1-8EF7-DD03D504535B}" type="slidenum">
              <a:rPr lang="en-GB" smtClean="0"/>
              <a:t>‹#›</a:t>
            </a:fld>
            <a:endParaRPr lang="en-GB"/>
          </a:p>
        </p:txBody>
      </p:sp>
    </p:spTree>
    <p:extLst>
      <p:ext uri="{BB962C8B-B14F-4D97-AF65-F5344CB8AC3E}">
        <p14:creationId xmlns:p14="http://schemas.microsoft.com/office/powerpoint/2010/main" val="14441126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36C8261A-59BB-4E7D-9D64-1F8D288B6BE5}" type="datetimeFigureOut">
              <a:rPr lang="en-GB" smtClean="0"/>
              <a:t>10/01/2026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44B166E-4C97-4AE1-8EF7-DD03D504535B}" type="slidenum">
              <a:rPr lang="en-GB" smtClean="0"/>
              <a:t>‹#›</a:t>
            </a:fld>
            <a:endParaRPr lang="en-GB"/>
          </a:p>
        </p:txBody>
      </p:sp>
    </p:spTree>
    <p:extLst>
      <p:ext uri="{BB962C8B-B14F-4D97-AF65-F5344CB8AC3E}">
        <p14:creationId xmlns:p14="http://schemas.microsoft.com/office/powerpoint/2010/main" val="23293168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36C8261A-59BB-4E7D-9D64-1F8D288B6BE5}" type="datetimeFigureOut">
              <a:rPr lang="en-GB" smtClean="0"/>
              <a:t>10/01/2026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44B166E-4C97-4AE1-8EF7-DD03D504535B}" type="slidenum">
              <a:rPr lang="en-GB" smtClean="0"/>
              <a:t>‹#›</a:t>
            </a:fld>
            <a:endParaRPr lang="en-GB"/>
          </a:p>
        </p:txBody>
      </p:sp>
    </p:spTree>
    <p:extLst>
      <p:ext uri="{BB962C8B-B14F-4D97-AF65-F5344CB8AC3E}">
        <p14:creationId xmlns:p14="http://schemas.microsoft.com/office/powerpoint/2010/main" val="39819536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36C8261A-59BB-4E7D-9D64-1F8D288B6BE5}" type="datetimeFigureOut">
              <a:rPr lang="en-GB" smtClean="0"/>
              <a:t>10/01/2026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44B166E-4C97-4AE1-8EF7-DD03D504535B}" type="slidenum">
              <a:rPr lang="en-GB" smtClean="0"/>
              <a:t>‹#›</a:t>
            </a:fld>
            <a:endParaRPr lang="en-GB"/>
          </a:p>
        </p:txBody>
      </p:sp>
    </p:spTree>
    <p:extLst>
      <p:ext uri="{BB962C8B-B14F-4D97-AF65-F5344CB8AC3E}">
        <p14:creationId xmlns:p14="http://schemas.microsoft.com/office/powerpoint/2010/main" val="38059516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C8261A-59BB-4E7D-9D64-1F8D288B6BE5}" type="datetimeFigureOut">
              <a:rPr lang="en-GB" smtClean="0"/>
              <a:t>10/01/2026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44B166E-4C97-4AE1-8EF7-DD03D504535B}" type="slidenum">
              <a:rPr lang="en-GB" smtClean="0"/>
              <a:t>‹#›</a:t>
            </a:fld>
            <a:endParaRPr lang="en-GB"/>
          </a:p>
        </p:txBody>
      </p:sp>
    </p:spTree>
    <p:extLst>
      <p:ext uri="{BB962C8B-B14F-4D97-AF65-F5344CB8AC3E}">
        <p14:creationId xmlns:p14="http://schemas.microsoft.com/office/powerpoint/2010/main" val="13210878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6C8261A-59BB-4E7D-9D64-1F8D288B6BE5}" type="datetimeFigureOut">
              <a:rPr lang="en-GB" smtClean="0"/>
              <a:t>10/01/2026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44B166E-4C97-4AE1-8EF7-DD03D504535B}" type="slidenum">
              <a:rPr lang="en-GB" smtClean="0"/>
              <a:t>‹#›</a:t>
            </a:fld>
            <a:endParaRPr lang="en-GB"/>
          </a:p>
        </p:txBody>
      </p:sp>
    </p:spTree>
    <p:extLst>
      <p:ext uri="{BB962C8B-B14F-4D97-AF65-F5344CB8AC3E}">
        <p14:creationId xmlns:p14="http://schemas.microsoft.com/office/powerpoint/2010/main" val="30964160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6C8261A-59BB-4E7D-9D64-1F8D288B6BE5}" type="datetimeFigureOut">
              <a:rPr lang="en-GB" smtClean="0"/>
              <a:t>10/01/2026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44B166E-4C97-4AE1-8EF7-DD03D504535B}" type="slidenum">
              <a:rPr lang="en-GB" smtClean="0"/>
              <a:t>‹#›</a:t>
            </a:fld>
            <a:endParaRPr lang="en-GB"/>
          </a:p>
        </p:txBody>
      </p:sp>
    </p:spTree>
    <p:extLst>
      <p:ext uri="{BB962C8B-B14F-4D97-AF65-F5344CB8AC3E}">
        <p14:creationId xmlns:p14="http://schemas.microsoft.com/office/powerpoint/2010/main" val="5980607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6C8261A-59BB-4E7D-9D64-1F8D288B6BE5}" type="datetimeFigureOut">
              <a:rPr lang="en-GB" smtClean="0"/>
              <a:t>10/01/2026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44B166E-4C97-4AE1-8EF7-DD03D504535B}" type="slidenum">
              <a:rPr lang="en-GB" smtClean="0"/>
              <a:t>‹#›</a:t>
            </a:fld>
            <a:endParaRPr lang="en-GB"/>
          </a:p>
        </p:txBody>
      </p:sp>
    </p:spTree>
    <p:extLst>
      <p:ext uri="{BB962C8B-B14F-4D97-AF65-F5344CB8AC3E}">
        <p14:creationId xmlns:p14="http://schemas.microsoft.com/office/powerpoint/2010/main" val="36494545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6C8261A-59BB-4E7D-9D64-1F8D288B6BE5}" type="datetimeFigureOut">
              <a:rPr lang="en-GB" smtClean="0"/>
              <a:t>10/01/2026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44B166E-4C97-4AE1-8EF7-DD03D504535B}" type="slidenum">
              <a:rPr lang="en-GB" smtClean="0"/>
              <a:t>‹#›</a:t>
            </a:fld>
            <a:endParaRPr lang="en-GB"/>
          </a:p>
        </p:txBody>
      </p:sp>
    </p:spTree>
    <p:extLst>
      <p:ext uri="{BB962C8B-B14F-4D97-AF65-F5344CB8AC3E}">
        <p14:creationId xmlns:p14="http://schemas.microsoft.com/office/powerpoint/2010/main" val="37840966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6C8261A-59BB-4E7D-9D64-1F8D288B6BE5}" type="datetimeFigureOut">
              <a:rPr lang="en-GB" smtClean="0"/>
              <a:t>10/01/2026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4B166E-4C97-4AE1-8EF7-DD03D504535B}" type="slidenum">
              <a:rPr lang="en-GB" smtClean="0"/>
              <a:t>‹#›</a:t>
            </a:fld>
            <a:endParaRPr lang="en-GB"/>
          </a:p>
        </p:txBody>
      </p:sp>
    </p:spTree>
    <p:extLst>
      <p:ext uri="{BB962C8B-B14F-4D97-AF65-F5344CB8AC3E}">
        <p14:creationId xmlns:p14="http://schemas.microsoft.com/office/powerpoint/2010/main" val="10159914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3.xml"/><Relationship Id="rId5" Type="http://schemas.openxmlformats.org/officeDocument/2006/relationships/image" Target="../media/image11.jpg"/><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5.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15.xml.rels><?xml version="1.0" encoding="UTF-8" standalone="yes"?>
<Relationships xmlns="http://schemas.openxmlformats.org/package/2006/relationships"><Relationship Id="rId8" Type="http://schemas.openxmlformats.org/officeDocument/2006/relationships/diagramQuickStyle" Target="../diagrams/quickStyle3.xml"/><Relationship Id="rId3" Type="http://schemas.openxmlformats.org/officeDocument/2006/relationships/image" Target="../media/image9.jpeg"/><Relationship Id="rId7" Type="http://schemas.openxmlformats.org/officeDocument/2006/relationships/diagramLayout" Target="../diagrams/layout3.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diagramData" Target="../diagrams/data3.xml"/><Relationship Id="rId5" Type="http://schemas.openxmlformats.org/officeDocument/2006/relationships/image" Target="../media/image17.jpg"/><Relationship Id="rId10" Type="http://schemas.microsoft.com/office/2007/relationships/diagramDrawing" Target="../diagrams/drawing3.xml"/><Relationship Id="rId4" Type="http://schemas.microsoft.com/office/2007/relationships/hdphoto" Target="../media/hdphoto1.wdp"/><Relationship Id="rId9" Type="http://schemas.openxmlformats.org/officeDocument/2006/relationships/diagramColors" Target="../diagrams/colors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30" name="Picture 229" descr="Solo journey">
            <a:extLst>
              <a:ext uri="{FF2B5EF4-FFF2-40B4-BE49-F238E27FC236}">
                <a16:creationId xmlns:a16="http://schemas.microsoft.com/office/drawing/2014/main" id="{6228C855-A759-200E-DF37-E01188302BF1}"/>
              </a:ext>
            </a:extLst>
          </p:cNvPr>
          <p:cNvPicPr>
            <a:picLocks noChangeAspect="1"/>
          </p:cNvPicPr>
          <p:nvPr/>
        </p:nvPicPr>
        <p:blipFill>
          <a:blip r:embed="rId2">
            <a:alphaModFix amt="40000"/>
          </a:blip>
          <a:srcRect t="14564" r="-2" b="10434"/>
          <a:stretch>
            <a:fillRect/>
          </a:stretch>
        </p:blipFill>
        <p:spPr>
          <a:xfrm>
            <a:off x="20" y="10"/>
            <a:ext cx="12191980" cy="6857990"/>
          </a:xfrm>
          <a:prstGeom prst="rect">
            <a:avLst/>
          </a:prstGeom>
        </p:spPr>
      </p:pic>
      <p:sp>
        <p:nvSpPr>
          <p:cNvPr id="2" name="Title 1"/>
          <p:cNvSpPr>
            <a:spLocks noGrp="1"/>
          </p:cNvSpPr>
          <p:nvPr>
            <p:ph type="ctrTitle"/>
          </p:nvPr>
        </p:nvSpPr>
        <p:spPr>
          <a:xfrm>
            <a:off x="965200" y="965200"/>
            <a:ext cx="10261600" cy="3564869"/>
          </a:xfrm>
        </p:spPr>
        <p:txBody>
          <a:bodyPr>
            <a:normAutofit/>
          </a:bodyPr>
          <a:lstStyle/>
          <a:p>
            <a:pPr algn="l"/>
            <a:r>
              <a:rPr lang="en-GB" sz="11500" b="1" dirty="0">
                <a:ln w="22225">
                  <a:solidFill>
                    <a:schemeClr val="tx1"/>
                  </a:solidFill>
                  <a:miter lim="800000"/>
                </a:ln>
                <a:noFill/>
                <a:latin typeface="Sitka Heading"/>
              </a:rPr>
              <a:t>Redemption Realized</a:t>
            </a:r>
          </a:p>
        </p:txBody>
      </p:sp>
      <p:sp>
        <p:nvSpPr>
          <p:cNvPr id="3" name="Subtitle 2"/>
          <p:cNvSpPr>
            <a:spLocks noGrp="1"/>
          </p:cNvSpPr>
          <p:nvPr>
            <p:ph type="subTitle" idx="1"/>
          </p:nvPr>
        </p:nvSpPr>
        <p:spPr>
          <a:xfrm>
            <a:off x="965200" y="4572002"/>
            <a:ext cx="10261600" cy="1202995"/>
          </a:xfrm>
        </p:spPr>
        <p:txBody>
          <a:bodyPr vert="horz" lIns="91440" tIns="45720" rIns="91440" bIns="45720" rtlCol="0">
            <a:normAutofit/>
          </a:bodyPr>
          <a:lstStyle/>
          <a:p>
            <a:pPr algn="l"/>
            <a:r>
              <a:rPr lang="en-GB" sz="3200" dirty="0">
                <a:ea typeface="Calibri"/>
                <a:cs typeface="Calibri"/>
              </a:rPr>
              <a:t>What Does the Bible Say?</a:t>
            </a:r>
            <a:endParaRPr lang="en-GB" sz="3200" dirty="0"/>
          </a:p>
        </p:txBody>
      </p:sp>
    </p:spTree>
    <p:extLst>
      <p:ext uri="{BB962C8B-B14F-4D97-AF65-F5344CB8AC3E}">
        <p14:creationId xmlns:p14="http://schemas.microsoft.com/office/powerpoint/2010/main" val="2882703531"/>
      </p:ext>
    </p:extLst>
  </p:cSld>
  <p:clrMapOvr>
    <a:overrideClrMapping bg1="dk1" tx1="lt1" bg2="dk2" tx2="lt2" accent1="accent1" accent2="accent2" accent3="accent3" accent4="accent4" accent5="accent5" accent6="accent6" hlink="hlink" folHlink="folHlink"/>
  </p:clrMapOvr>
  <p:transition spd="slow">
    <p:fade thruBlk="1"/>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88F0FD3-6ACF-1424-7FF9-9194FB555570}"/>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F8D45C4E-C768-2E4D-563E-521E44479855}"/>
              </a:ext>
            </a:extLst>
          </p:cNvPr>
          <p:cNvSpPr>
            <a:spLocks noGrp="1"/>
          </p:cNvSpPr>
          <p:nvPr>
            <p:ph type="subTitle" idx="1"/>
          </p:nvPr>
        </p:nvSpPr>
        <p:spPr>
          <a:xfrm>
            <a:off x="965200" y="371791"/>
            <a:ext cx="10261600" cy="1202995"/>
          </a:xfrm>
        </p:spPr>
        <p:txBody>
          <a:bodyPr vert="horz" lIns="91440" tIns="45720" rIns="91440" bIns="45720" rtlCol="0">
            <a:normAutofit/>
          </a:bodyPr>
          <a:lstStyle/>
          <a:p>
            <a:pPr algn="l"/>
            <a:r>
              <a:rPr lang="en-GB" sz="3200" dirty="0">
                <a:ea typeface="Calibri"/>
                <a:cs typeface="Calibri"/>
              </a:rPr>
              <a:t>The Reaction of People…</a:t>
            </a:r>
            <a:endParaRPr lang="en-GB" sz="3200" dirty="0"/>
          </a:p>
        </p:txBody>
      </p:sp>
      <p:pic>
        <p:nvPicPr>
          <p:cNvPr id="9" name="Picture 8" descr="A dog with question marks above its head&#10;&#10;AI-generated content may be incorrect.">
            <a:extLst>
              <a:ext uri="{FF2B5EF4-FFF2-40B4-BE49-F238E27FC236}">
                <a16:creationId xmlns:a16="http://schemas.microsoft.com/office/drawing/2014/main" id="{D50274E1-30D3-EE75-0A93-3DD89D53D2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14506" y="1574786"/>
            <a:ext cx="6742444" cy="4638802"/>
          </a:xfrm>
          <a:prstGeom prst="rect">
            <a:avLst/>
          </a:prstGeom>
        </p:spPr>
      </p:pic>
    </p:spTree>
    <p:extLst>
      <p:ext uri="{BB962C8B-B14F-4D97-AF65-F5344CB8AC3E}">
        <p14:creationId xmlns:p14="http://schemas.microsoft.com/office/powerpoint/2010/main" val="196628929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09B0D28-C6B3-6A05-21F4-652BA3CF2240}"/>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2C4C23F3-990E-7BC4-C047-0E54C496C20B}"/>
              </a:ext>
            </a:extLst>
          </p:cNvPr>
          <p:cNvSpPr>
            <a:spLocks noGrp="1"/>
          </p:cNvSpPr>
          <p:nvPr>
            <p:ph type="subTitle" idx="1"/>
          </p:nvPr>
        </p:nvSpPr>
        <p:spPr>
          <a:xfrm>
            <a:off x="965200" y="371791"/>
            <a:ext cx="10261600" cy="1202995"/>
          </a:xfrm>
        </p:spPr>
        <p:txBody>
          <a:bodyPr vert="horz" lIns="91440" tIns="45720" rIns="91440" bIns="45720" rtlCol="0">
            <a:normAutofit/>
          </a:bodyPr>
          <a:lstStyle/>
          <a:p>
            <a:pPr algn="l"/>
            <a:r>
              <a:rPr lang="en-GB" sz="3200" dirty="0">
                <a:ea typeface="Calibri"/>
                <a:cs typeface="Calibri"/>
              </a:rPr>
              <a:t>Is What the Bible TEACHES This Complicated?…</a:t>
            </a:r>
            <a:endParaRPr lang="en-GB" sz="3200" dirty="0"/>
          </a:p>
        </p:txBody>
      </p:sp>
      <p:pic>
        <p:nvPicPr>
          <p:cNvPr id="7" name="Picture 6">
            <a:extLst>
              <a:ext uri="{FF2B5EF4-FFF2-40B4-BE49-F238E27FC236}">
                <a16:creationId xmlns:a16="http://schemas.microsoft.com/office/drawing/2014/main" id="{6EFA158A-B0F4-72BD-14DC-4407D266B5D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52599" y="1080194"/>
            <a:ext cx="8265607" cy="5653876"/>
          </a:xfrm>
          <a:prstGeom prst="rect">
            <a:avLst/>
          </a:prstGeom>
        </p:spPr>
      </p:pic>
    </p:spTree>
    <p:extLst>
      <p:ext uri="{BB962C8B-B14F-4D97-AF65-F5344CB8AC3E}">
        <p14:creationId xmlns:p14="http://schemas.microsoft.com/office/powerpoint/2010/main" val="2444991592"/>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51F77B6A-7F53-4B28-B73D-C8CC899AB2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p:cNvSpPr>
            <a:spLocks noGrp="1"/>
          </p:cNvSpPr>
          <p:nvPr>
            <p:ph type="title"/>
          </p:nvPr>
        </p:nvSpPr>
        <p:spPr>
          <a:xfrm>
            <a:off x="6726578" y="685680"/>
            <a:ext cx="4203323" cy="3596201"/>
          </a:xfrm>
        </p:spPr>
        <p:txBody>
          <a:bodyPr vert="horz" lIns="91440" tIns="45720" rIns="91440" bIns="45720" rtlCol="0" anchor="b">
            <a:normAutofit/>
          </a:bodyPr>
          <a:lstStyle/>
          <a:p>
            <a:pPr algn="r"/>
            <a:r>
              <a:rPr lang="en-US" sz="5400" kern="1200">
                <a:solidFill>
                  <a:schemeClr val="bg1"/>
                </a:solidFill>
                <a:latin typeface="+mj-lt"/>
                <a:ea typeface="+mj-ea"/>
                <a:cs typeface="+mj-cs"/>
              </a:rPr>
              <a:t>The Redemptive Puzzle</a:t>
            </a:r>
          </a:p>
        </p:txBody>
      </p:sp>
      <p:sp>
        <p:nvSpPr>
          <p:cNvPr id="4" name="TextBox 3"/>
          <p:cNvSpPr txBox="1"/>
          <p:nvPr/>
        </p:nvSpPr>
        <p:spPr>
          <a:xfrm>
            <a:off x="6726578" y="4373955"/>
            <a:ext cx="4203323" cy="1143291"/>
          </a:xfrm>
          <a:prstGeom prst="rect">
            <a:avLst/>
          </a:prstGeom>
        </p:spPr>
        <p:txBody>
          <a:bodyPr vert="horz" lIns="91440" tIns="45720" rIns="91440" bIns="45720" rtlCol="0">
            <a:normAutofit/>
          </a:bodyPr>
          <a:lstStyle/>
          <a:p>
            <a:pPr algn="r">
              <a:lnSpc>
                <a:spcPct val="90000"/>
              </a:lnSpc>
              <a:spcBef>
                <a:spcPts val="1000"/>
              </a:spcBef>
            </a:pPr>
            <a:r>
              <a:rPr lang="en-US" sz="2000" kern="1200">
                <a:solidFill>
                  <a:schemeClr val="bg1"/>
                </a:solidFill>
                <a:latin typeface="+mn-lt"/>
                <a:ea typeface="+mn-ea"/>
                <a:cs typeface="+mn-cs"/>
              </a:rPr>
              <a:t>What Does It All Mean?</a:t>
            </a:r>
          </a:p>
        </p:txBody>
      </p:sp>
      <p:grpSp>
        <p:nvGrpSpPr>
          <p:cNvPr id="31" name="Group 30">
            <a:extLst>
              <a:ext uri="{FF2B5EF4-FFF2-40B4-BE49-F238E27FC236}">
                <a16:creationId xmlns:a16="http://schemas.microsoft.com/office/drawing/2014/main" id="{2515629F-0D83-4A44-A125-CD50FC660AB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08013" y="1361348"/>
            <a:ext cx="4833902" cy="4258176"/>
            <a:chOff x="1674895" y="1345036"/>
            <a:chExt cx="5428610" cy="4210939"/>
          </a:xfrm>
        </p:grpSpPr>
        <p:sp>
          <p:nvSpPr>
            <p:cNvPr id="15" name="Rectangle 14">
              <a:extLst>
                <a:ext uri="{FF2B5EF4-FFF2-40B4-BE49-F238E27FC236}">
                  <a16:creationId xmlns:a16="http://schemas.microsoft.com/office/drawing/2014/main" id="{81A5080B-EAC4-4530-815C-DE8DACA09D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895" y="1345036"/>
              <a:ext cx="5428610" cy="4210939"/>
            </a:xfrm>
            <a:prstGeom prst="rect">
              <a:avLst/>
            </a:pr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14667345-04B5-4757-9CE0-969DC1DE5E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895" y="1345036"/>
              <a:ext cx="5428610" cy="4210939"/>
            </a:xfrm>
            <a:prstGeom prst="rect">
              <a:avLst/>
            </a:pr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0" name="Freeform: Shape 17">
            <a:extLst>
              <a:ext uri="{FF2B5EF4-FFF2-40B4-BE49-F238E27FC236}">
                <a16:creationId xmlns:a16="http://schemas.microsoft.com/office/drawing/2014/main" id="{F6E412EF-CF39-4C25-85B0-DB30B1B0A8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580033"/>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solidFill>
            <a:schemeClr val="bg1"/>
          </a:solidFill>
          <a:ln w="9525" cap="flat">
            <a:noFill/>
            <a:prstDash val="solid"/>
            <a:miter/>
          </a:ln>
        </p:spPr>
        <p:txBody>
          <a:bodyPr wrap="square" rtlCol="0" anchor="ctr">
            <a:noAutofit/>
          </a:bodyPr>
          <a:lstStyle/>
          <a:p>
            <a:endParaRPr lang="en-US"/>
          </a:p>
        </p:txBody>
      </p:sp>
      <p:sp>
        <p:nvSpPr>
          <p:cNvPr id="41" name="Freeform: Shape 19">
            <a:extLst>
              <a:ext uri="{FF2B5EF4-FFF2-40B4-BE49-F238E27FC236}">
                <a16:creationId xmlns:a16="http://schemas.microsoft.com/office/drawing/2014/main" id="{E8DA6235-17F2-4C9E-88C6-C5D38D8D3C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768"/>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solidFill>
            <a:schemeClr val="bg1"/>
          </a:solidFill>
          <a:ln w="9525" cap="flat">
            <a:noFill/>
            <a:prstDash val="solid"/>
            <a:miter/>
          </a:ln>
        </p:spPr>
        <p:txBody>
          <a:bodyPr wrap="square" rtlCol="0" anchor="ctr">
            <a:noAutofit/>
          </a:bodyPr>
          <a:lstStyle/>
          <a:p>
            <a:endParaRPr lang="en-US"/>
          </a:p>
        </p:txBody>
      </p:sp>
      <p:sp>
        <p:nvSpPr>
          <p:cNvPr id="42" name="Rectangle 41">
            <a:extLst>
              <a:ext uri="{FF2B5EF4-FFF2-40B4-BE49-F238E27FC236}">
                <a16:creationId xmlns:a16="http://schemas.microsoft.com/office/drawing/2014/main" id="{B55DEF71-1741-4489-8E77-46FC5BAA66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69494" y="1220741"/>
            <a:ext cx="4833901" cy="4258176"/>
          </a:xfrm>
          <a:prstGeom prst="rect">
            <a:avLst/>
          </a:prstGeom>
          <a:solidFill>
            <a:schemeClr val="tx1"/>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82347B6D-A7CC-48EB-861F-917D0D61E3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69494" y="1220741"/>
            <a:ext cx="4833901" cy="4258176"/>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a:extLst>
              <a:ext uri="{FF2B5EF4-FFF2-40B4-BE49-F238E27FC236}">
                <a16:creationId xmlns:a16="http://schemas.microsoft.com/office/drawing/2014/main" id="{A7A0A46D-CC9B-4E32-870A-7BC2DF9401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77284" y="4357092"/>
            <a:ext cx="319941" cy="319941"/>
          </a:xfrm>
          <a:prstGeom prst="ellipse">
            <a:avLst/>
          </a:pr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28" name="Oval 27">
            <a:extLst>
              <a:ext uri="{FF2B5EF4-FFF2-40B4-BE49-F238E27FC236}">
                <a16:creationId xmlns:a16="http://schemas.microsoft.com/office/drawing/2014/main" id="{9178722E-1BD0-427E-BAAE-4F206DAB58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77284" y="4357092"/>
            <a:ext cx="319941" cy="319941"/>
          </a:xfrm>
          <a:prstGeom prst="ellipse">
            <a:avLst/>
          </a:pr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87582" y="1509721"/>
            <a:ext cx="3997724" cy="3680216"/>
          </a:xfrm>
          <a:prstGeom prst="rect">
            <a:avLst/>
          </a:prstGeom>
          <a:ln w="28575">
            <a:noFill/>
          </a:ln>
        </p:spPr>
      </p:pic>
      <p:sp>
        <p:nvSpPr>
          <p:cNvPr id="30" name="Graphic 212">
            <a:extLst>
              <a:ext uri="{FF2B5EF4-FFF2-40B4-BE49-F238E27FC236}">
                <a16:creationId xmlns:a16="http://schemas.microsoft.com/office/drawing/2014/main" id="{A753B935-E3DD-466D-BFAC-68E0BE02D0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11971" y="858936"/>
            <a:ext cx="693403" cy="693403"/>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32" name="Graphic 212">
            <a:extLst>
              <a:ext uri="{FF2B5EF4-FFF2-40B4-BE49-F238E27FC236}">
                <a16:creationId xmlns:a16="http://schemas.microsoft.com/office/drawing/2014/main" id="{FB034F26-4148-4B59-B493-14D7A9A8BA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11971" y="858936"/>
            <a:ext cx="693403" cy="693403"/>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2">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grpSp>
        <p:nvGrpSpPr>
          <p:cNvPr id="34" name="Graphic 185">
            <a:extLst>
              <a:ext uri="{FF2B5EF4-FFF2-40B4-BE49-F238E27FC236}">
                <a16:creationId xmlns:a16="http://schemas.microsoft.com/office/drawing/2014/main" id="{5E6BB5FD-DB7B-4BE3-BA45-1EF042115ED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428634" y="5987064"/>
            <a:ext cx="1054466" cy="469689"/>
            <a:chOff x="9841624" y="4115729"/>
            <a:chExt cx="602169" cy="268223"/>
          </a:xfrm>
          <a:solidFill>
            <a:schemeClr val="bg1"/>
          </a:solidFill>
        </p:grpSpPr>
        <p:sp>
          <p:nvSpPr>
            <p:cNvPr id="35" name="Freeform: Shape 34">
              <a:extLst>
                <a:ext uri="{FF2B5EF4-FFF2-40B4-BE49-F238E27FC236}">
                  <a16:creationId xmlns:a16="http://schemas.microsoft.com/office/drawing/2014/main" id="{9929FF76-4B3A-4294-BE6E-B507B22D1B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253C18A4-10CC-4E91-A8A2-D5368972A1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6356AC2F-73E0-44FD-B346-A209D274D3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95A85581-9712-414C-82D4-2FE96ACB2A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1B0828F2-35E7-4424-8082-6C258B676E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140431221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D742F3E-2F97-E9E1-CA28-735549A2E5D5}"/>
            </a:ext>
          </a:extLst>
        </p:cNvPr>
        <p:cNvGrpSpPr/>
        <p:nvPr/>
      </p:nvGrpSpPr>
      <p:grpSpPr>
        <a:xfrm>
          <a:off x="0" y="0"/>
          <a:ext cx="0" cy="0"/>
          <a:chOff x="0" y="0"/>
          <a:chExt cx="0" cy="0"/>
        </a:xfrm>
      </p:grpSpPr>
      <p:sp>
        <p:nvSpPr>
          <p:cNvPr id="27" name="Rectangle 26">
            <a:extLst>
              <a:ext uri="{FF2B5EF4-FFF2-40B4-BE49-F238E27FC236}">
                <a16:creationId xmlns:a16="http://schemas.microsoft.com/office/drawing/2014/main" id="{3A397E3E-B90C-4D82-BAAA-36F7AC6A45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9" name="Group 28">
            <a:extLst>
              <a:ext uri="{FF2B5EF4-FFF2-40B4-BE49-F238E27FC236}">
                <a16:creationId xmlns:a16="http://schemas.microsoft.com/office/drawing/2014/main" id="{0F0C2E5D-B08F-4A99-9D15-59D33148FE0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47167"/>
            <a:ext cx="1861854" cy="717514"/>
            <a:chOff x="0" y="238499"/>
            <a:chExt cx="1861854" cy="717514"/>
          </a:xfrm>
          <a:solidFill>
            <a:schemeClr val="bg1"/>
          </a:solidFill>
        </p:grpSpPr>
        <p:grpSp>
          <p:nvGrpSpPr>
            <p:cNvPr id="30" name="Group 29">
              <a:extLst>
                <a:ext uri="{FF2B5EF4-FFF2-40B4-BE49-F238E27FC236}">
                  <a16:creationId xmlns:a16="http://schemas.microsoft.com/office/drawing/2014/main" id="{07B8F35D-FB89-4C40-8A99-E46DDA021326}"/>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0" y="238499"/>
              <a:ext cx="1861854" cy="717514"/>
              <a:chOff x="0" y="604259"/>
              <a:chExt cx="1861854" cy="717514"/>
            </a:xfrm>
            <a:grpFill/>
          </p:grpSpPr>
          <p:sp>
            <p:nvSpPr>
              <p:cNvPr id="34" name="Freeform: Shape 33">
                <a:extLst>
                  <a:ext uri="{FF2B5EF4-FFF2-40B4-BE49-F238E27FC236}">
                    <a16:creationId xmlns:a16="http://schemas.microsoft.com/office/drawing/2014/main" id="{E16C8D8F-10E9-4498-ABDB-0F923F8B68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604259"/>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grpFill/>
              <a:ln w="9525" cap="flat">
                <a:noFill/>
                <a:prstDash val="solid"/>
                <a:miter/>
              </a:ln>
            </p:spPr>
            <p:txBody>
              <a:bodyPr wrap="square" rtlCol="0" anchor="ctr">
                <a:noAutofit/>
              </a:bodyPr>
              <a:lstStyle/>
              <a:p>
                <a:endParaRPr lang="en-US"/>
              </a:p>
            </p:txBody>
          </p:sp>
          <p:sp>
            <p:nvSpPr>
              <p:cNvPr id="35" name="Freeform: Shape 34">
                <a:extLst>
                  <a:ext uri="{FF2B5EF4-FFF2-40B4-BE49-F238E27FC236}">
                    <a16:creationId xmlns:a16="http://schemas.microsoft.com/office/drawing/2014/main" id="{1E5A83E3-8A11-4492-BB6E-F5F2240316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1043994"/>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grpFill/>
              <a:ln w="9525" cap="flat">
                <a:noFill/>
                <a:prstDash val="solid"/>
                <a:miter/>
              </a:ln>
            </p:spPr>
            <p:txBody>
              <a:bodyPr wrap="square" rtlCol="0" anchor="ctr">
                <a:noAutofit/>
              </a:bodyPr>
              <a:lstStyle/>
              <a:p>
                <a:endParaRPr lang="en-US"/>
              </a:p>
            </p:txBody>
          </p:sp>
        </p:grpSp>
        <p:grpSp>
          <p:nvGrpSpPr>
            <p:cNvPr id="31" name="Group 30">
              <a:extLst>
                <a:ext uri="{FF2B5EF4-FFF2-40B4-BE49-F238E27FC236}">
                  <a16:creationId xmlns:a16="http://schemas.microsoft.com/office/drawing/2014/main" id="{55FC669C-CD13-4F4A-AFFF-4029D34F2DB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0" y="238499"/>
              <a:ext cx="1861854" cy="717514"/>
              <a:chOff x="0" y="604259"/>
              <a:chExt cx="1861854" cy="717514"/>
            </a:xfrm>
            <a:grpFill/>
          </p:grpSpPr>
          <p:sp>
            <p:nvSpPr>
              <p:cNvPr id="32" name="Freeform: Shape 31">
                <a:extLst>
                  <a:ext uri="{FF2B5EF4-FFF2-40B4-BE49-F238E27FC236}">
                    <a16:creationId xmlns:a16="http://schemas.microsoft.com/office/drawing/2014/main" id="{6617B5AA-8A0D-41D3-B2EF-8BC53E3B7D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604259"/>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grpFill/>
              <a:ln w="9525" cap="flat">
                <a:noFill/>
                <a:prstDash val="solid"/>
                <a:miter/>
              </a:ln>
            </p:spPr>
            <p:txBody>
              <a:bodyPr wrap="square" rtlCol="0" anchor="ctr">
                <a:noAutofit/>
              </a:bodyPr>
              <a:lstStyle/>
              <a:p>
                <a:endParaRPr lang="en-US"/>
              </a:p>
            </p:txBody>
          </p:sp>
          <p:sp>
            <p:nvSpPr>
              <p:cNvPr id="33" name="Freeform: Shape 32">
                <a:extLst>
                  <a:ext uri="{FF2B5EF4-FFF2-40B4-BE49-F238E27FC236}">
                    <a16:creationId xmlns:a16="http://schemas.microsoft.com/office/drawing/2014/main" id="{572EB308-9A4E-4332-A908-22F2978D75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1043994"/>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grpFill/>
              <a:ln w="9525" cap="flat">
                <a:noFill/>
                <a:prstDash val="solid"/>
                <a:miter/>
              </a:ln>
            </p:spPr>
            <p:txBody>
              <a:bodyPr wrap="square" rtlCol="0" anchor="ctr">
                <a:noAutofit/>
              </a:bodyPr>
              <a:lstStyle/>
              <a:p>
                <a:endParaRPr lang="en-US"/>
              </a:p>
            </p:txBody>
          </p:sp>
        </p:grpSp>
      </p:grpSp>
      <p:grpSp>
        <p:nvGrpSpPr>
          <p:cNvPr id="37" name="Group 36">
            <a:extLst>
              <a:ext uri="{FF2B5EF4-FFF2-40B4-BE49-F238E27FC236}">
                <a16:creationId xmlns:a16="http://schemas.microsoft.com/office/drawing/2014/main" id="{5499343D-E927-41D0-B997-E44A300C68D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79725" y="1119591"/>
            <a:ext cx="4965868" cy="4598497"/>
            <a:chOff x="579725" y="1119591"/>
            <a:chExt cx="4965868" cy="4598497"/>
          </a:xfrm>
        </p:grpSpPr>
        <p:sp>
          <p:nvSpPr>
            <p:cNvPr id="38" name="Rectangle 37">
              <a:extLst>
                <a:ext uri="{FF2B5EF4-FFF2-40B4-BE49-F238E27FC236}">
                  <a16:creationId xmlns:a16="http://schemas.microsoft.com/office/drawing/2014/main" id="{2C1D3151-5F97-4860-B56C-C98BD62CC2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725" y="1119591"/>
              <a:ext cx="4965868" cy="4598497"/>
            </a:xfrm>
            <a:prstGeom prst="rect">
              <a:avLst/>
            </a:prstGeom>
            <a:solidFill>
              <a:srgbClr val="FFFFFF"/>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DAD33695-C117-4AEE-9AF5-65F13C6CC3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725" y="1119591"/>
              <a:ext cx="4965868" cy="4598497"/>
            </a:xfrm>
            <a:prstGeom prst="rect">
              <a:avLst/>
            </a:pr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1" name="Rectangle 40">
            <a:extLst>
              <a:ext uri="{FF2B5EF4-FFF2-40B4-BE49-F238E27FC236}">
                <a16:creationId xmlns:a16="http://schemas.microsoft.com/office/drawing/2014/main" id="{90A7F83A-9728-4030-8E45-9ECF1ABCCC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4039" y="1073782"/>
            <a:ext cx="4860256" cy="4529266"/>
          </a:xfrm>
          <a:prstGeom prst="rect">
            <a:avLst/>
          </a:prstGeom>
          <a:solidFill>
            <a:schemeClr val="tx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08A92D4-D16A-A64E-3B79-CFB6A76765F7}"/>
              </a:ext>
            </a:extLst>
          </p:cNvPr>
          <p:cNvSpPr>
            <a:spLocks noGrp="1"/>
          </p:cNvSpPr>
          <p:nvPr>
            <p:ph type="title"/>
          </p:nvPr>
        </p:nvSpPr>
        <p:spPr>
          <a:xfrm>
            <a:off x="838200" y="1254953"/>
            <a:ext cx="4324642" cy="2174048"/>
          </a:xfrm>
        </p:spPr>
        <p:txBody>
          <a:bodyPr vert="horz" lIns="91440" tIns="45720" rIns="91440" bIns="45720" rtlCol="0" anchor="b">
            <a:normAutofit/>
          </a:bodyPr>
          <a:lstStyle/>
          <a:p>
            <a:pPr algn="ctr"/>
            <a:r>
              <a:rPr lang="en-US" sz="5400" i="1" dirty="0">
                <a:solidFill>
                  <a:schemeClr val="bg1"/>
                </a:solidFill>
              </a:rPr>
              <a:t>Where to Begin…</a:t>
            </a:r>
          </a:p>
        </p:txBody>
      </p:sp>
      <p:sp>
        <p:nvSpPr>
          <p:cNvPr id="3" name="Text Placeholder 2">
            <a:extLst>
              <a:ext uri="{FF2B5EF4-FFF2-40B4-BE49-F238E27FC236}">
                <a16:creationId xmlns:a16="http://schemas.microsoft.com/office/drawing/2014/main" id="{1F3E82A8-CACC-E6AE-3B39-9AD74E29C2E1}"/>
              </a:ext>
            </a:extLst>
          </p:cNvPr>
          <p:cNvSpPr>
            <a:spLocks noGrp="1"/>
          </p:cNvSpPr>
          <p:nvPr>
            <p:ph type="body" idx="1"/>
          </p:nvPr>
        </p:nvSpPr>
        <p:spPr>
          <a:xfrm>
            <a:off x="838200" y="4286683"/>
            <a:ext cx="4324642" cy="1199392"/>
          </a:xfrm>
        </p:spPr>
        <p:txBody>
          <a:bodyPr vert="horz" lIns="91440" tIns="45720" rIns="91440" bIns="45720" rtlCol="0">
            <a:normAutofit/>
          </a:bodyPr>
          <a:lstStyle/>
          <a:p>
            <a:pPr algn="ctr"/>
            <a:r>
              <a:rPr lang="en-US" sz="3200" i="1" dirty="0">
                <a:solidFill>
                  <a:schemeClr val="bg1"/>
                </a:solidFill>
              </a:rPr>
              <a:t>Understanding the </a:t>
            </a:r>
          </a:p>
          <a:p>
            <a:pPr algn="ctr"/>
            <a:r>
              <a:rPr lang="en-US" sz="3200" i="1" dirty="0">
                <a:solidFill>
                  <a:schemeClr val="bg1"/>
                </a:solidFill>
              </a:rPr>
              <a:t>“BIG PICTURE”</a:t>
            </a:r>
          </a:p>
        </p:txBody>
      </p:sp>
      <p:pic>
        <p:nvPicPr>
          <p:cNvPr id="4" name="Picture 3">
            <a:extLst>
              <a:ext uri="{FF2B5EF4-FFF2-40B4-BE49-F238E27FC236}">
                <a16:creationId xmlns:a16="http://schemas.microsoft.com/office/drawing/2014/main" id="{C077F846-7CB3-5423-5406-BD62AFEC84E2}"/>
              </a:ext>
            </a:extLst>
          </p:cNvPr>
          <p:cNvPicPr>
            <a:picLocks noChangeAspect="1"/>
          </p:cNvPicPr>
          <p:nvPr/>
        </p:nvPicPr>
        <p:blipFill>
          <a:blip r:embed="rId2">
            <a:extLst>
              <a:ext uri="{28A0092B-C50C-407E-A947-70E740481C1C}">
                <a14:useLocalDpi xmlns:a14="http://schemas.microsoft.com/office/drawing/2010/main" val="0"/>
              </a:ext>
            </a:extLst>
          </a:blip>
          <a:srcRect l="3312" r="-3" b="-3"/>
          <a:stretch>
            <a:fillRect/>
          </a:stretch>
        </p:blipFill>
        <p:spPr>
          <a:xfrm>
            <a:off x="6094114" y="1321031"/>
            <a:ext cx="5428611" cy="4210940"/>
          </a:xfrm>
          <a:prstGeom prst="rect">
            <a:avLst/>
          </a:prstGeom>
          <a:ln w="28575">
            <a:noFill/>
          </a:ln>
        </p:spPr>
      </p:pic>
      <p:sp>
        <p:nvSpPr>
          <p:cNvPr id="43" name="Freeform: Shape 42">
            <a:extLst>
              <a:ext uri="{FF2B5EF4-FFF2-40B4-BE49-F238E27FC236}">
                <a16:creationId xmlns:a16="http://schemas.microsoft.com/office/drawing/2014/main" id="{A2B5CBEA-F125-49B6-8335-227C325B11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0790119" y="0"/>
            <a:ext cx="1401881" cy="1345036"/>
          </a:xfrm>
          <a:custGeom>
            <a:avLst/>
            <a:gdLst>
              <a:gd name="connsiteX0" fmla="*/ 2473947 w 3432581"/>
              <a:gd name="connsiteY0" fmla="*/ 0 h 3293393"/>
              <a:gd name="connsiteX1" fmla="*/ 3209623 w 3432581"/>
              <a:gd name="connsiteY1" fmla="*/ 111224 h 3293393"/>
              <a:gd name="connsiteX2" fmla="*/ 3432581 w 3432581"/>
              <a:gd name="connsiteY2" fmla="*/ 192828 h 3293393"/>
              <a:gd name="connsiteX3" fmla="*/ 3432581 w 3432581"/>
              <a:gd name="connsiteY3" fmla="*/ 3293393 h 3293393"/>
              <a:gd name="connsiteX4" fmla="*/ 141884 w 3432581"/>
              <a:gd name="connsiteY4" fmla="*/ 3293393 h 3293393"/>
              <a:gd name="connsiteX5" fmla="*/ 111224 w 3432581"/>
              <a:gd name="connsiteY5" fmla="*/ 3209623 h 3293393"/>
              <a:gd name="connsiteX6" fmla="*/ 0 w 3432581"/>
              <a:gd name="connsiteY6" fmla="*/ 2473947 h 3293393"/>
              <a:gd name="connsiteX7" fmla="*/ 2473947 w 3432581"/>
              <a:gd name="connsiteY7" fmla="*/ 0 h 3293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32581" h="3293393">
                <a:moveTo>
                  <a:pt x="2473947" y="0"/>
                </a:moveTo>
                <a:cubicBezTo>
                  <a:pt x="2730133" y="0"/>
                  <a:pt x="2977223" y="38940"/>
                  <a:pt x="3209623" y="111224"/>
                </a:cubicBezTo>
                <a:lnTo>
                  <a:pt x="3432581" y="192828"/>
                </a:lnTo>
                <a:lnTo>
                  <a:pt x="3432581" y="3293393"/>
                </a:lnTo>
                <a:lnTo>
                  <a:pt x="141884" y="3293393"/>
                </a:lnTo>
                <a:lnTo>
                  <a:pt x="111224" y="3209623"/>
                </a:lnTo>
                <a:cubicBezTo>
                  <a:pt x="38940" y="2977224"/>
                  <a:pt x="0" y="2730133"/>
                  <a:pt x="0" y="2473947"/>
                </a:cubicBezTo>
                <a:cubicBezTo>
                  <a:pt x="0" y="1107624"/>
                  <a:pt x="1107624" y="0"/>
                  <a:pt x="2473947" y="0"/>
                </a:cubicBezTo>
                <a:close/>
              </a:path>
            </a:pathLst>
          </a:cu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45" name="Freeform: Shape 44">
            <a:extLst>
              <a:ext uri="{FF2B5EF4-FFF2-40B4-BE49-F238E27FC236}">
                <a16:creationId xmlns:a16="http://schemas.microsoft.com/office/drawing/2014/main" id="{FEA9761C-7BB2-45E5-A5DB-A0B3536245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0790119" y="0"/>
            <a:ext cx="1401881" cy="1345036"/>
          </a:xfrm>
          <a:custGeom>
            <a:avLst/>
            <a:gdLst>
              <a:gd name="connsiteX0" fmla="*/ 2473947 w 3432581"/>
              <a:gd name="connsiteY0" fmla="*/ 0 h 3293393"/>
              <a:gd name="connsiteX1" fmla="*/ 3209623 w 3432581"/>
              <a:gd name="connsiteY1" fmla="*/ 111224 h 3293393"/>
              <a:gd name="connsiteX2" fmla="*/ 3432581 w 3432581"/>
              <a:gd name="connsiteY2" fmla="*/ 192828 h 3293393"/>
              <a:gd name="connsiteX3" fmla="*/ 3432581 w 3432581"/>
              <a:gd name="connsiteY3" fmla="*/ 3293393 h 3293393"/>
              <a:gd name="connsiteX4" fmla="*/ 141884 w 3432581"/>
              <a:gd name="connsiteY4" fmla="*/ 3293393 h 3293393"/>
              <a:gd name="connsiteX5" fmla="*/ 111224 w 3432581"/>
              <a:gd name="connsiteY5" fmla="*/ 3209623 h 3293393"/>
              <a:gd name="connsiteX6" fmla="*/ 0 w 3432581"/>
              <a:gd name="connsiteY6" fmla="*/ 2473947 h 3293393"/>
              <a:gd name="connsiteX7" fmla="*/ 2473947 w 3432581"/>
              <a:gd name="connsiteY7" fmla="*/ 0 h 3293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32581" h="3293393">
                <a:moveTo>
                  <a:pt x="2473947" y="0"/>
                </a:moveTo>
                <a:cubicBezTo>
                  <a:pt x="2730133" y="0"/>
                  <a:pt x="2977223" y="38940"/>
                  <a:pt x="3209623" y="111224"/>
                </a:cubicBezTo>
                <a:lnTo>
                  <a:pt x="3432581" y="192828"/>
                </a:lnTo>
                <a:lnTo>
                  <a:pt x="3432581" y="3293393"/>
                </a:lnTo>
                <a:lnTo>
                  <a:pt x="141884" y="3293393"/>
                </a:lnTo>
                <a:lnTo>
                  <a:pt x="111224" y="3209623"/>
                </a:lnTo>
                <a:cubicBezTo>
                  <a:pt x="38940" y="2977224"/>
                  <a:pt x="0" y="2730133"/>
                  <a:pt x="0" y="2473947"/>
                </a:cubicBezTo>
                <a:cubicBezTo>
                  <a:pt x="0" y="1107624"/>
                  <a:pt x="1107624" y="0"/>
                  <a:pt x="2473947" y="0"/>
                </a:cubicBezTo>
                <a:close/>
              </a:path>
            </a:pathLst>
          </a:custGeom>
          <a:solidFill>
            <a:schemeClr val="accent2">
              <a:alpha val="3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47" name="Oval 46">
            <a:extLst>
              <a:ext uri="{FF2B5EF4-FFF2-40B4-BE49-F238E27FC236}">
                <a16:creationId xmlns:a16="http://schemas.microsoft.com/office/drawing/2014/main" id="{4D1A5E71-B6B6-486A-8CDC-C7ABD9B903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7634" y="4727300"/>
            <a:ext cx="319941" cy="319941"/>
          </a:xfrm>
          <a:prstGeom prst="ellipse">
            <a:avLst/>
          </a:pr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9" name="Oval 48">
            <a:extLst>
              <a:ext uri="{FF2B5EF4-FFF2-40B4-BE49-F238E27FC236}">
                <a16:creationId xmlns:a16="http://schemas.microsoft.com/office/drawing/2014/main" id="{8E44D629-6B8E-4D88-A77E-149C0ED034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7634" y="4727300"/>
            <a:ext cx="319941" cy="319941"/>
          </a:xfrm>
          <a:prstGeom prst="ellipse">
            <a:avLst/>
          </a:prstGeom>
          <a:solidFill>
            <a:schemeClr val="accent2">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51" name="Graphic 185">
            <a:extLst>
              <a:ext uri="{FF2B5EF4-FFF2-40B4-BE49-F238E27FC236}">
                <a16:creationId xmlns:a16="http://schemas.microsoft.com/office/drawing/2014/main" id="{FB9739EB-7F66-433D-841F-AB3CD18700B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503907" y="5801515"/>
            <a:ext cx="1054466" cy="469689"/>
            <a:chOff x="9841624" y="4115729"/>
            <a:chExt cx="602169" cy="268223"/>
          </a:xfrm>
          <a:solidFill>
            <a:srgbClr val="FFFFFF"/>
          </a:solidFill>
        </p:grpSpPr>
        <p:sp>
          <p:nvSpPr>
            <p:cNvPr id="52" name="Freeform: Shape 51">
              <a:extLst>
                <a:ext uri="{FF2B5EF4-FFF2-40B4-BE49-F238E27FC236}">
                  <a16:creationId xmlns:a16="http://schemas.microsoft.com/office/drawing/2014/main" id="{104F2BBD-A005-4DCB-9566-F2351050BE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53" name="Freeform: Shape 52">
              <a:extLst>
                <a:ext uri="{FF2B5EF4-FFF2-40B4-BE49-F238E27FC236}">
                  <a16:creationId xmlns:a16="http://schemas.microsoft.com/office/drawing/2014/main" id="{8B00DEC7-198B-49D1-98FD-018F3ECFCF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54" name="Freeform: Shape 53">
              <a:extLst>
                <a:ext uri="{FF2B5EF4-FFF2-40B4-BE49-F238E27FC236}">
                  <a16:creationId xmlns:a16="http://schemas.microsoft.com/office/drawing/2014/main" id="{F14DFC82-B3B3-468E-91B3-1302CFC684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55" name="Freeform: Shape 54">
              <a:extLst>
                <a:ext uri="{FF2B5EF4-FFF2-40B4-BE49-F238E27FC236}">
                  <a16:creationId xmlns:a16="http://schemas.microsoft.com/office/drawing/2014/main" id="{D3250EFE-214E-4B8E-AF96-036A514FFB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56" name="Freeform: Shape 55">
              <a:extLst>
                <a:ext uri="{FF2B5EF4-FFF2-40B4-BE49-F238E27FC236}">
                  <a16:creationId xmlns:a16="http://schemas.microsoft.com/office/drawing/2014/main" id="{AD058EBE-D4A5-4C43-B170-6A451F87A7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grpSp>
        <p:nvGrpSpPr>
          <p:cNvPr id="58" name="Graphic 185">
            <a:extLst>
              <a:ext uri="{FF2B5EF4-FFF2-40B4-BE49-F238E27FC236}">
                <a16:creationId xmlns:a16="http://schemas.microsoft.com/office/drawing/2014/main" id="{8B6BCBAB-41A5-4D6D-8C9B-55E3AA6FCC2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503907" y="5801515"/>
            <a:ext cx="1054466" cy="469689"/>
            <a:chOff x="9841624" y="4115729"/>
            <a:chExt cx="602169" cy="268223"/>
          </a:xfrm>
          <a:solidFill>
            <a:schemeClr val="bg1"/>
          </a:solidFill>
        </p:grpSpPr>
        <p:sp>
          <p:nvSpPr>
            <p:cNvPr id="59" name="Freeform: Shape 58">
              <a:extLst>
                <a:ext uri="{FF2B5EF4-FFF2-40B4-BE49-F238E27FC236}">
                  <a16:creationId xmlns:a16="http://schemas.microsoft.com/office/drawing/2014/main" id="{755217F1-B506-4443-A399-CFFA441CD6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60" name="Freeform: Shape 59">
              <a:extLst>
                <a:ext uri="{FF2B5EF4-FFF2-40B4-BE49-F238E27FC236}">
                  <a16:creationId xmlns:a16="http://schemas.microsoft.com/office/drawing/2014/main" id="{CB8C0F31-7A0C-4630-A379-0B4719A1F7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61" name="Freeform: Shape 60">
              <a:extLst>
                <a:ext uri="{FF2B5EF4-FFF2-40B4-BE49-F238E27FC236}">
                  <a16:creationId xmlns:a16="http://schemas.microsoft.com/office/drawing/2014/main" id="{12D43873-56D9-4AC1-AB59-A1E78D6797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62" name="Freeform: Shape 61">
              <a:extLst>
                <a:ext uri="{FF2B5EF4-FFF2-40B4-BE49-F238E27FC236}">
                  <a16:creationId xmlns:a16="http://schemas.microsoft.com/office/drawing/2014/main" id="{1B2197D5-22E1-47CC-83CF-9E64CCD57C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63" name="Freeform: Shape 62">
              <a:extLst>
                <a:ext uri="{FF2B5EF4-FFF2-40B4-BE49-F238E27FC236}">
                  <a16:creationId xmlns:a16="http://schemas.microsoft.com/office/drawing/2014/main" id="{05DC5D97-506B-47F6-B9A7-D8FA26C885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3883383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77D6B2E-37A3-429E-A37C-F30ED64872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CEAD642-85CF-4750-8432-7C80C901F0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723" y="-1"/>
            <a:ext cx="12225953" cy="6868071"/>
          </a:xfrm>
          <a:prstGeom prst="rect">
            <a:avLst/>
          </a:prstGeom>
          <a:gradFill>
            <a:gsLst>
              <a:gs pos="0">
                <a:srgbClr val="000000"/>
              </a:gs>
              <a:gs pos="100000">
                <a:schemeClr val="accent1">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A33EEAE-15D5-4119-8C1E-89D943F911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41959" y="-3"/>
            <a:ext cx="11772269" cy="6868074"/>
          </a:xfrm>
          <a:prstGeom prst="rect">
            <a:avLst/>
          </a:prstGeom>
          <a:gradFill>
            <a:gsLst>
              <a:gs pos="21000">
                <a:schemeClr val="accent1">
                  <a:lumMod val="50000"/>
                  <a:alpha val="83000"/>
                </a:schemeClr>
              </a:gs>
              <a:gs pos="100000">
                <a:schemeClr val="accent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30D8B3B-9B80-4025-B934-26DC7D7CD2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5200" y="0"/>
            <a:ext cx="3623374" cy="6868072"/>
          </a:xfrm>
          <a:prstGeom prst="rect">
            <a:avLst/>
          </a:prstGeom>
          <a:gradFill>
            <a:gsLst>
              <a:gs pos="0">
                <a:schemeClr val="accent1">
                  <a:lumMod val="75000"/>
                  <a:alpha val="0"/>
                </a:schemeClr>
              </a:gs>
              <a:gs pos="99000">
                <a:srgbClr val="000000">
                  <a:alpha val="41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064D5D5-227B-4F66-9AEA-46F570E793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5875" y="-3"/>
            <a:ext cx="12233581" cy="6868076"/>
          </a:xfrm>
          <a:prstGeom prst="rect">
            <a:avLst/>
          </a:prstGeom>
          <a:gradFill>
            <a:gsLst>
              <a:gs pos="3000">
                <a:schemeClr val="accent1">
                  <a:lumMod val="75000"/>
                  <a:alpha val="0"/>
                </a:schemeClr>
              </a:gs>
              <a:gs pos="100000">
                <a:srgbClr val="000000">
                  <a:alpha val="73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646B67A4-D328-4747-A82B-65E84FA463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484334" y="-861824"/>
            <a:ext cx="6861931" cy="8597859"/>
          </a:xfrm>
          <a:prstGeom prst="rect">
            <a:avLst/>
          </a:prstGeom>
          <a:gradFill>
            <a:gsLst>
              <a:gs pos="3000">
                <a:schemeClr val="accent1">
                  <a:lumMod val="75000"/>
                  <a:alpha val="0"/>
                </a:schemeClr>
              </a:gs>
              <a:gs pos="100000">
                <a:srgbClr val="000000">
                  <a:alpha val="27000"/>
                </a:srgb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B5A1B09C-1565-46F8-B70F-621C5EB48A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993193">
            <a:off x="1186972" y="1089049"/>
            <a:ext cx="4967533" cy="4988390"/>
          </a:xfrm>
          <a:prstGeom prst="ellipse">
            <a:avLst/>
          </a:prstGeom>
          <a:gradFill>
            <a:gsLst>
              <a:gs pos="0">
                <a:schemeClr val="accent1">
                  <a:alpha val="26000"/>
                </a:schemeClr>
              </a:gs>
              <a:gs pos="85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a:extLst>
              <a:ext uri="{FF2B5EF4-FFF2-40B4-BE49-F238E27FC236}">
                <a16:creationId xmlns:a16="http://schemas.microsoft.com/office/drawing/2014/main" id="{8C516CC8-80AC-446C-A56E-9F54B72104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4490110"/>
            <a:ext cx="12217710" cy="2377962"/>
          </a:xfrm>
          <a:prstGeom prst="rect">
            <a:avLst/>
          </a:prstGeom>
          <a:gradFill>
            <a:gsLst>
              <a:gs pos="0">
                <a:schemeClr val="accent1">
                  <a:lumMod val="75000"/>
                  <a:alpha val="50000"/>
                </a:schemeClr>
              </a:gs>
              <a:gs pos="99000">
                <a:srgbClr val="000000">
                  <a:alpha val="34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B2CC8C9C-921E-AFF7-1959-63E033F9D5FC}"/>
              </a:ext>
            </a:extLst>
          </p:cNvPr>
          <p:cNvSpPr>
            <a:spLocks noGrp="1"/>
          </p:cNvSpPr>
          <p:nvPr>
            <p:ph type="body" idx="1"/>
          </p:nvPr>
        </p:nvSpPr>
        <p:spPr>
          <a:xfrm>
            <a:off x="453072" y="399626"/>
            <a:ext cx="11311560" cy="6086728"/>
          </a:xfrm>
        </p:spPr>
        <p:txBody>
          <a:bodyPr vert="horz" lIns="91440" tIns="45720" rIns="91440" bIns="45720" rtlCol="0">
            <a:noAutofit/>
          </a:bodyPr>
          <a:lstStyle/>
          <a:p>
            <a:endParaRPr lang="en-US" sz="3600" i="1" dirty="0">
              <a:solidFill>
                <a:srgbClr val="FFFFFF"/>
              </a:solidFill>
            </a:endParaRPr>
          </a:p>
          <a:p>
            <a:r>
              <a:rPr lang="en-US" sz="3600" i="1" dirty="0">
                <a:solidFill>
                  <a:srgbClr val="FFFFFF"/>
                </a:solidFill>
              </a:rPr>
              <a:t>“Our objective is to show that the relationship between the Old and New Testaments is one of </a:t>
            </a:r>
            <a:r>
              <a:rPr lang="en-US" sz="3600" i="1" u="sng" dirty="0">
                <a:solidFill>
                  <a:srgbClr val="FFFFFF"/>
                </a:solidFill>
              </a:rPr>
              <a:t>PROMISE</a:t>
            </a:r>
            <a:r>
              <a:rPr lang="en-US" sz="3600" i="1" dirty="0">
                <a:solidFill>
                  <a:srgbClr val="FFFFFF"/>
                </a:solidFill>
              </a:rPr>
              <a:t> and </a:t>
            </a:r>
            <a:r>
              <a:rPr lang="en-US" sz="3600" i="1" u="sng" dirty="0">
                <a:solidFill>
                  <a:srgbClr val="FFFFFF"/>
                </a:solidFill>
              </a:rPr>
              <a:t>FULFILLMENT</a:t>
            </a:r>
            <a:r>
              <a:rPr lang="en-US" sz="3600" i="1" dirty="0">
                <a:solidFill>
                  <a:srgbClr val="FFFFFF"/>
                </a:solidFill>
              </a:rPr>
              <a:t> in an absolute sense. There is not the slightest indication that any of the Old Testament promises were taken up in the New Testament and continued unfulfilled beyond the end of the Jewish age, or that the New Testament contains a new set of promises to be fulfilled beyond the Christian age”– </a:t>
            </a:r>
          </a:p>
          <a:p>
            <a:endParaRPr lang="en-US" sz="3600" i="1" dirty="0">
              <a:solidFill>
                <a:srgbClr val="FFFFFF"/>
              </a:solidFill>
            </a:endParaRPr>
          </a:p>
          <a:p>
            <a:r>
              <a:rPr lang="en-US" sz="3600" i="1" dirty="0">
                <a:solidFill>
                  <a:srgbClr val="FFFFFF"/>
                </a:solidFill>
              </a:rPr>
              <a:t>(Old Testament Israel and New Testament Salvation, p 7-8)</a:t>
            </a:r>
            <a:endParaRPr lang="en-US" sz="3600" i="1" kern="1200" dirty="0">
              <a:solidFill>
                <a:srgbClr val="FFFFFF"/>
              </a:solidFill>
              <a:latin typeface="+mn-lt"/>
              <a:ea typeface="+mn-ea"/>
              <a:cs typeface="+mn-cs"/>
            </a:endParaRPr>
          </a:p>
        </p:txBody>
      </p:sp>
    </p:spTree>
    <p:extLst>
      <p:ext uri="{BB962C8B-B14F-4D97-AF65-F5344CB8AC3E}">
        <p14:creationId xmlns:p14="http://schemas.microsoft.com/office/powerpoint/2010/main" val="4797364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F52F576-7B61-4478-590E-DD7C47814B90}"/>
            </a:ext>
          </a:extLst>
        </p:cNvPr>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A book on top of a stack of books&#10;&#10;AI-generated content may be incorrect.">
            <a:extLst>
              <a:ext uri="{FF2B5EF4-FFF2-40B4-BE49-F238E27FC236}">
                <a16:creationId xmlns:a16="http://schemas.microsoft.com/office/drawing/2014/main" id="{57FC84C6-0861-CE42-F241-0D0EE7E31F52}"/>
              </a:ext>
            </a:extLst>
          </p:cNvPr>
          <p:cNvPicPr>
            <a:picLocks noChangeAspect="1"/>
          </p:cNvPicPr>
          <p:nvPr/>
        </p:nvPicPr>
        <p:blipFill>
          <a:blip r:embed="rId2">
            <a:extLst>
              <a:ext uri="{28A0092B-C50C-407E-A947-70E740481C1C}">
                <a14:useLocalDpi xmlns:a14="http://schemas.microsoft.com/office/drawing/2010/main" val="0"/>
              </a:ext>
            </a:extLst>
          </a:blip>
          <a:srcRect l="1878" r="22226" b="-1"/>
          <a:stretch>
            <a:fillRect/>
          </a:stretch>
        </p:blipFill>
        <p:spPr>
          <a:xfrm>
            <a:off x="3523488" y="10"/>
            <a:ext cx="8668512" cy="6857990"/>
          </a:xfrm>
          <a:prstGeom prst="rect">
            <a:avLst/>
          </a:prstGeom>
        </p:spPr>
      </p:pic>
      <p:sp>
        <p:nvSpPr>
          <p:cNvPr id="29" name="Rectangle 28">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Content Placeholder 2">
            <a:extLst>
              <a:ext uri="{FF2B5EF4-FFF2-40B4-BE49-F238E27FC236}">
                <a16:creationId xmlns:a16="http://schemas.microsoft.com/office/drawing/2014/main" id="{BB73219A-A897-C5B9-E56C-A738397B4D86}"/>
              </a:ext>
            </a:extLst>
          </p:cNvPr>
          <p:cNvSpPr txBox="1">
            <a:spLocks/>
          </p:cNvSpPr>
          <p:nvPr/>
        </p:nvSpPr>
        <p:spPr>
          <a:xfrm>
            <a:off x="477981" y="1122363"/>
            <a:ext cx="4023360" cy="3204134"/>
          </a:xfrm>
          <a:prstGeom prst="rect">
            <a:avLst/>
          </a:prstGeom>
        </p:spPr>
        <p:txBody>
          <a:bodyPr vert="horz" lIns="91440" tIns="45720" rIns="91440" bIns="45720" rtlCol="0" anchor="b">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ct val="0"/>
              </a:spcBef>
              <a:spcAft>
                <a:spcPts val="600"/>
              </a:spcAft>
              <a:buNone/>
            </a:pPr>
            <a:r>
              <a:rPr lang="en-US" sz="4800" i="1">
                <a:solidFill>
                  <a:schemeClr val="bg1"/>
                </a:solidFill>
                <a:latin typeface="+mj-lt"/>
                <a:ea typeface="+mj-ea"/>
                <a:cs typeface="+mj-cs"/>
              </a:rPr>
              <a:t>The Bible is …</a:t>
            </a:r>
          </a:p>
        </p:txBody>
      </p:sp>
      <p:sp>
        <p:nvSpPr>
          <p:cNvPr id="31" name="Rectangle 30">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3" name="Rectangle 32">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5390755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anim calcmode="lin" valueType="num">
                                      <p:cBhvr>
                                        <p:cTn id="13" dur="1000" fill="hold"/>
                                        <p:tgtEl>
                                          <p:spTgt spid="13"/>
                                        </p:tgtEl>
                                        <p:attrNameLst>
                                          <p:attrName>ppt_x</p:attrName>
                                        </p:attrNameLst>
                                      </p:cBhvr>
                                      <p:tavLst>
                                        <p:tav tm="0">
                                          <p:val>
                                            <p:strVal val="#ppt_x"/>
                                          </p:val>
                                        </p:tav>
                                        <p:tav tm="100000">
                                          <p:val>
                                            <p:strVal val="#ppt_x"/>
                                          </p:val>
                                        </p:tav>
                                      </p:tavLst>
                                    </p:anim>
                                    <p:anim calcmode="lin" valueType="num">
                                      <p:cBhvr>
                                        <p:cTn id="14"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5964CBE2-084A-47DF-A704-CF5F6217B5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030110" y="772266"/>
            <a:ext cx="8700912" cy="1539541"/>
          </a:xfrm>
        </p:spPr>
        <p:txBody>
          <a:bodyPr vert="horz" lIns="91440" tIns="45720" rIns="91440" bIns="45720" rtlCol="0" anchor="b">
            <a:normAutofit fontScale="90000"/>
          </a:bodyPr>
          <a:lstStyle/>
          <a:p>
            <a:r>
              <a:rPr lang="en-US" sz="7200" i="1" dirty="0">
                <a:solidFill>
                  <a:schemeClr val="bg1"/>
                </a:solidFill>
              </a:rPr>
              <a:t>Two Men and a Nation…</a:t>
            </a:r>
          </a:p>
        </p:txBody>
      </p:sp>
      <p:sp>
        <p:nvSpPr>
          <p:cNvPr id="27" name="Freeform: Shape 26">
            <a:extLst>
              <a:ext uri="{FF2B5EF4-FFF2-40B4-BE49-F238E27FC236}">
                <a16:creationId xmlns:a16="http://schemas.microsoft.com/office/drawing/2014/main" id="{686A5CBB-E03B-4019-8BCD-78975D39E4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4138312"/>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8" name="Freeform: Shape 27">
            <a:extLst>
              <a:ext uri="{FF2B5EF4-FFF2-40B4-BE49-F238E27FC236}">
                <a16:creationId xmlns:a16="http://schemas.microsoft.com/office/drawing/2014/main" id="{94993204-9792-4E61-A83C-73D4379E2B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4138312"/>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blipFill dpi="0" rotWithShape="1">
            <a:blip r:embed="rId2">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7" name="Picture 6">
            <a:extLst>
              <a:ext uri="{FF2B5EF4-FFF2-40B4-BE49-F238E27FC236}">
                <a16:creationId xmlns:a16="http://schemas.microsoft.com/office/drawing/2014/main" id="{D67B8A42-A6FB-9AA9-6EF9-7F8171560BB5}"/>
              </a:ext>
            </a:extLst>
          </p:cNvPr>
          <p:cNvPicPr>
            <a:picLocks noChangeAspect="1"/>
          </p:cNvPicPr>
          <p:nvPr/>
        </p:nvPicPr>
        <p:blipFill>
          <a:blip r:embed="rId3">
            <a:lum bright="70000" contrast="-70000"/>
            <a:extLst>
              <a:ext uri="{28A0092B-C50C-407E-A947-70E740481C1C}">
                <a14:useLocalDpi xmlns:a14="http://schemas.microsoft.com/office/drawing/2010/main" val="0"/>
              </a:ext>
            </a:extLst>
          </a:blip>
          <a:stretch>
            <a:fillRect/>
          </a:stretch>
        </p:blipFill>
        <p:spPr>
          <a:xfrm>
            <a:off x="2057400" y="3276600"/>
            <a:ext cx="2857500" cy="2705100"/>
          </a:xfrm>
          <a:prstGeom prst="rect">
            <a:avLst/>
          </a:prstGeom>
          <a:noFill/>
          <a:ln>
            <a:noFill/>
          </a:ln>
        </p:spPr>
      </p:pic>
      <p:pic>
        <p:nvPicPr>
          <p:cNvPr id="8" name="Picture 7">
            <a:extLst>
              <a:ext uri="{FF2B5EF4-FFF2-40B4-BE49-F238E27FC236}">
                <a16:creationId xmlns:a16="http://schemas.microsoft.com/office/drawing/2014/main" id="{08A2FC8A-99D3-449E-C333-8CB330B3528F}"/>
              </a:ext>
            </a:extLst>
          </p:cNvPr>
          <p:cNvPicPr>
            <a:picLocks noChangeAspect="1"/>
          </p:cNvPicPr>
          <p:nvPr/>
        </p:nvPicPr>
        <p:blipFill>
          <a:blip r:embed="rId4">
            <a:lum bright="70000" contrast="-70000"/>
            <a:extLst>
              <a:ext uri="{BEBA8EAE-BF5A-486C-A8C5-ECC9F3942E4B}">
                <a14:imgProps xmlns:a14="http://schemas.microsoft.com/office/drawing/2010/main">
                  <a14:imgLayer r:embed="rId5">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7086600" y="3266090"/>
            <a:ext cx="2857500" cy="2705100"/>
          </a:xfrm>
          <a:prstGeom prst="rect">
            <a:avLst/>
          </a:prstGeom>
        </p:spPr>
      </p:pic>
      <p:sp>
        <p:nvSpPr>
          <p:cNvPr id="9" name="Title 1">
            <a:extLst>
              <a:ext uri="{FF2B5EF4-FFF2-40B4-BE49-F238E27FC236}">
                <a16:creationId xmlns:a16="http://schemas.microsoft.com/office/drawing/2014/main" id="{D9EFBEDD-62A6-6906-552B-57C204B67F40}"/>
              </a:ext>
            </a:extLst>
          </p:cNvPr>
          <p:cNvSpPr txBox="1">
            <a:spLocks/>
          </p:cNvSpPr>
          <p:nvPr/>
        </p:nvSpPr>
        <p:spPr>
          <a:xfrm>
            <a:off x="-217433" y="4267201"/>
            <a:ext cx="7386145" cy="1362075"/>
          </a:xfrm>
          <a:prstGeom prst="rect">
            <a:avLst/>
          </a:prstGeom>
        </p:spPr>
        <p:txBody>
          <a:bodyPr/>
          <a:lst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itchFamily="34" charset="0"/>
                <a:cs typeface="Arial" pitchFamily="34" charset="0"/>
              </a:defRPr>
            </a:lvl2pPr>
            <a:lvl3pPr algn="ctr" rtl="0" fontAlgn="base">
              <a:spcBef>
                <a:spcPct val="0"/>
              </a:spcBef>
              <a:spcAft>
                <a:spcPct val="0"/>
              </a:spcAft>
              <a:defRPr sz="4400">
                <a:solidFill>
                  <a:schemeClr val="tx2"/>
                </a:solidFill>
                <a:latin typeface="Arial" pitchFamily="34" charset="0"/>
                <a:cs typeface="Arial" pitchFamily="34" charset="0"/>
              </a:defRPr>
            </a:lvl3pPr>
            <a:lvl4pPr algn="ctr" rtl="0" fontAlgn="base">
              <a:spcBef>
                <a:spcPct val="0"/>
              </a:spcBef>
              <a:spcAft>
                <a:spcPct val="0"/>
              </a:spcAft>
              <a:defRPr sz="4400">
                <a:solidFill>
                  <a:schemeClr val="tx2"/>
                </a:solidFill>
                <a:latin typeface="Arial" pitchFamily="34" charset="0"/>
                <a:cs typeface="Arial" pitchFamily="34" charset="0"/>
              </a:defRPr>
            </a:lvl4pPr>
            <a:lvl5pPr algn="ctr" rtl="0" fontAlgn="base">
              <a:spcBef>
                <a:spcPct val="0"/>
              </a:spcBef>
              <a:spcAft>
                <a:spcPct val="0"/>
              </a:spcAft>
              <a:defRPr sz="4400">
                <a:solidFill>
                  <a:schemeClr val="tx2"/>
                </a:solidFill>
                <a:latin typeface="Arial" pitchFamily="34" charset="0"/>
                <a:cs typeface="Arial" pitchFamily="34" charset="0"/>
              </a:defRPr>
            </a:lvl5pPr>
            <a:lvl6pPr marL="457200" algn="ctr" rtl="0" fontAlgn="base">
              <a:spcBef>
                <a:spcPct val="0"/>
              </a:spcBef>
              <a:spcAft>
                <a:spcPct val="0"/>
              </a:spcAft>
              <a:defRPr sz="4400">
                <a:solidFill>
                  <a:schemeClr val="tx2"/>
                </a:solidFill>
                <a:latin typeface="Arial" pitchFamily="34" charset="0"/>
                <a:cs typeface="Arial" pitchFamily="34" charset="0"/>
              </a:defRPr>
            </a:lvl6pPr>
            <a:lvl7pPr marL="914400" algn="ctr" rtl="0" fontAlgn="base">
              <a:spcBef>
                <a:spcPct val="0"/>
              </a:spcBef>
              <a:spcAft>
                <a:spcPct val="0"/>
              </a:spcAft>
              <a:defRPr sz="4400">
                <a:solidFill>
                  <a:schemeClr val="tx2"/>
                </a:solidFill>
                <a:latin typeface="Arial" pitchFamily="34" charset="0"/>
                <a:cs typeface="Arial" pitchFamily="34" charset="0"/>
              </a:defRPr>
            </a:lvl7pPr>
            <a:lvl8pPr marL="1371600" algn="ctr" rtl="0" fontAlgn="base">
              <a:spcBef>
                <a:spcPct val="0"/>
              </a:spcBef>
              <a:spcAft>
                <a:spcPct val="0"/>
              </a:spcAft>
              <a:defRPr sz="4400">
                <a:solidFill>
                  <a:schemeClr val="tx2"/>
                </a:solidFill>
                <a:latin typeface="Arial" pitchFamily="34" charset="0"/>
                <a:cs typeface="Arial" pitchFamily="34" charset="0"/>
              </a:defRPr>
            </a:lvl8pPr>
            <a:lvl9pPr marL="1828800" algn="ctr" rtl="0" fontAlgn="base">
              <a:spcBef>
                <a:spcPct val="0"/>
              </a:spcBef>
              <a:spcAft>
                <a:spcPct val="0"/>
              </a:spcAft>
              <a:defRPr sz="4400">
                <a:solidFill>
                  <a:schemeClr val="tx2"/>
                </a:solidFill>
                <a:latin typeface="Arial" pitchFamily="34" charset="0"/>
                <a:cs typeface="Arial" pitchFamily="34" charset="0"/>
              </a:defRPr>
            </a:lvl9pPr>
          </a:lstStyle>
          <a:p>
            <a:r>
              <a:rPr lang="en-US" sz="8800" kern="0" dirty="0">
                <a:effectLst>
                  <a:glow rad="63500">
                    <a:schemeClr val="accent2">
                      <a:satMod val="175000"/>
                      <a:alpha val="40000"/>
                    </a:schemeClr>
                  </a:glow>
                  <a:outerShdw blurRad="50800" dist="38100" dir="2700000" algn="tl" rotWithShape="0">
                    <a:prstClr val="black">
                      <a:alpha val="40000"/>
                    </a:prstClr>
                  </a:outerShdw>
                  <a:reflection blurRad="6350" stA="55000" endA="300" endPos="45500" dir="5400000" sy="-100000" algn="bl" rotWithShape="0"/>
                </a:effectLst>
                <a:latin typeface="Calibri" panose="020F0502020204030204" pitchFamily="34" charset="0"/>
              </a:rPr>
              <a:t>ADAM</a:t>
            </a:r>
          </a:p>
        </p:txBody>
      </p:sp>
      <p:sp>
        <p:nvSpPr>
          <p:cNvPr id="10" name="Title 1">
            <a:extLst>
              <a:ext uri="{FF2B5EF4-FFF2-40B4-BE49-F238E27FC236}">
                <a16:creationId xmlns:a16="http://schemas.microsoft.com/office/drawing/2014/main" id="{3DEBAC6B-035A-7D80-84A9-46B2F7EA92C5}"/>
              </a:ext>
            </a:extLst>
          </p:cNvPr>
          <p:cNvSpPr txBox="1">
            <a:spLocks/>
          </p:cNvSpPr>
          <p:nvPr/>
        </p:nvSpPr>
        <p:spPr>
          <a:xfrm>
            <a:off x="4822278" y="4267200"/>
            <a:ext cx="7386145" cy="1362075"/>
          </a:xfrm>
          <a:prstGeom prst="rect">
            <a:avLst/>
          </a:prstGeom>
        </p:spPr>
        <p:txBody>
          <a:bodyPr/>
          <a:lst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itchFamily="34" charset="0"/>
                <a:cs typeface="Arial" pitchFamily="34" charset="0"/>
              </a:defRPr>
            </a:lvl2pPr>
            <a:lvl3pPr algn="ctr" rtl="0" fontAlgn="base">
              <a:spcBef>
                <a:spcPct val="0"/>
              </a:spcBef>
              <a:spcAft>
                <a:spcPct val="0"/>
              </a:spcAft>
              <a:defRPr sz="4400">
                <a:solidFill>
                  <a:schemeClr val="tx2"/>
                </a:solidFill>
                <a:latin typeface="Arial" pitchFamily="34" charset="0"/>
                <a:cs typeface="Arial" pitchFamily="34" charset="0"/>
              </a:defRPr>
            </a:lvl3pPr>
            <a:lvl4pPr algn="ctr" rtl="0" fontAlgn="base">
              <a:spcBef>
                <a:spcPct val="0"/>
              </a:spcBef>
              <a:spcAft>
                <a:spcPct val="0"/>
              </a:spcAft>
              <a:defRPr sz="4400">
                <a:solidFill>
                  <a:schemeClr val="tx2"/>
                </a:solidFill>
                <a:latin typeface="Arial" pitchFamily="34" charset="0"/>
                <a:cs typeface="Arial" pitchFamily="34" charset="0"/>
              </a:defRPr>
            </a:lvl4pPr>
            <a:lvl5pPr algn="ctr" rtl="0" fontAlgn="base">
              <a:spcBef>
                <a:spcPct val="0"/>
              </a:spcBef>
              <a:spcAft>
                <a:spcPct val="0"/>
              </a:spcAft>
              <a:defRPr sz="4400">
                <a:solidFill>
                  <a:schemeClr val="tx2"/>
                </a:solidFill>
                <a:latin typeface="Arial" pitchFamily="34" charset="0"/>
                <a:cs typeface="Arial" pitchFamily="34" charset="0"/>
              </a:defRPr>
            </a:lvl5pPr>
            <a:lvl6pPr marL="457200" algn="ctr" rtl="0" fontAlgn="base">
              <a:spcBef>
                <a:spcPct val="0"/>
              </a:spcBef>
              <a:spcAft>
                <a:spcPct val="0"/>
              </a:spcAft>
              <a:defRPr sz="4400">
                <a:solidFill>
                  <a:schemeClr val="tx2"/>
                </a:solidFill>
                <a:latin typeface="Arial" pitchFamily="34" charset="0"/>
                <a:cs typeface="Arial" pitchFamily="34" charset="0"/>
              </a:defRPr>
            </a:lvl6pPr>
            <a:lvl7pPr marL="914400" algn="ctr" rtl="0" fontAlgn="base">
              <a:spcBef>
                <a:spcPct val="0"/>
              </a:spcBef>
              <a:spcAft>
                <a:spcPct val="0"/>
              </a:spcAft>
              <a:defRPr sz="4400">
                <a:solidFill>
                  <a:schemeClr val="tx2"/>
                </a:solidFill>
                <a:latin typeface="Arial" pitchFamily="34" charset="0"/>
                <a:cs typeface="Arial" pitchFamily="34" charset="0"/>
              </a:defRPr>
            </a:lvl7pPr>
            <a:lvl8pPr marL="1371600" algn="ctr" rtl="0" fontAlgn="base">
              <a:spcBef>
                <a:spcPct val="0"/>
              </a:spcBef>
              <a:spcAft>
                <a:spcPct val="0"/>
              </a:spcAft>
              <a:defRPr sz="4400">
                <a:solidFill>
                  <a:schemeClr val="tx2"/>
                </a:solidFill>
                <a:latin typeface="Arial" pitchFamily="34" charset="0"/>
                <a:cs typeface="Arial" pitchFamily="34" charset="0"/>
              </a:defRPr>
            </a:lvl8pPr>
            <a:lvl9pPr marL="1828800" algn="ctr" rtl="0" fontAlgn="base">
              <a:spcBef>
                <a:spcPct val="0"/>
              </a:spcBef>
              <a:spcAft>
                <a:spcPct val="0"/>
              </a:spcAft>
              <a:defRPr sz="4400">
                <a:solidFill>
                  <a:schemeClr val="tx2"/>
                </a:solidFill>
                <a:latin typeface="Arial" pitchFamily="34" charset="0"/>
                <a:cs typeface="Arial" pitchFamily="34" charset="0"/>
              </a:defRPr>
            </a:lvl9pPr>
          </a:lstStyle>
          <a:p>
            <a:r>
              <a:rPr lang="en-US" sz="9600" kern="0" dirty="0">
                <a:effectLst>
                  <a:glow rad="63500">
                    <a:schemeClr val="accent2">
                      <a:satMod val="175000"/>
                      <a:alpha val="40000"/>
                    </a:schemeClr>
                  </a:glow>
                  <a:outerShdw blurRad="50800" dist="38100" dir="2700000" algn="tl" rotWithShape="0">
                    <a:prstClr val="black">
                      <a:alpha val="40000"/>
                    </a:prstClr>
                  </a:outerShdw>
                  <a:reflection blurRad="6350" stA="55000" endA="300" endPos="45500" dir="5400000" sy="-100000" algn="bl" rotWithShape="0"/>
                </a:effectLst>
                <a:latin typeface="Calibri" panose="020F0502020204030204" pitchFamily="34" charset="0"/>
              </a:rPr>
              <a:t>CHRIST</a:t>
            </a:r>
          </a:p>
        </p:txBody>
      </p:sp>
      <p:sp>
        <p:nvSpPr>
          <p:cNvPr id="11" name="TextBox 10">
            <a:extLst>
              <a:ext uri="{FF2B5EF4-FFF2-40B4-BE49-F238E27FC236}">
                <a16:creationId xmlns:a16="http://schemas.microsoft.com/office/drawing/2014/main" id="{795E82E8-BF8B-815F-16D3-0CDBB1D78CD6}"/>
              </a:ext>
            </a:extLst>
          </p:cNvPr>
          <p:cNvSpPr txBox="1"/>
          <p:nvPr/>
        </p:nvSpPr>
        <p:spPr>
          <a:xfrm>
            <a:off x="4501782" y="2767280"/>
            <a:ext cx="2997937" cy="1323439"/>
          </a:xfrm>
          <a:prstGeom prst="rect">
            <a:avLst/>
          </a:prstGeom>
        </p:spPr>
        <p:style>
          <a:lnRef idx="0">
            <a:schemeClr val="accent5"/>
          </a:lnRef>
          <a:fillRef idx="3">
            <a:schemeClr val="accent5"/>
          </a:fillRef>
          <a:effectRef idx="3">
            <a:schemeClr val="accent5"/>
          </a:effectRef>
          <a:fontRef idx="minor">
            <a:schemeClr val="lt1"/>
          </a:fontRef>
        </p:style>
        <p:txBody>
          <a:bodyPr wrap="none" rtlCol="0">
            <a:spAutoFit/>
            <a:scene3d>
              <a:camera prst="orthographicFront"/>
              <a:lightRig rig="threePt" dir="t"/>
            </a:scene3d>
            <a:sp3d extrusionH="57150" prstMaterial="dkEdge">
              <a:bevelT w="38100" h="38100"/>
            </a:sp3d>
          </a:bodyPr>
          <a:lstStyle/>
          <a:p>
            <a:r>
              <a:rPr lang="en-US" sz="8000" dirty="0">
                <a:effectLst>
                  <a:glow rad="228600">
                    <a:schemeClr val="accent4">
                      <a:satMod val="175000"/>
                      <a:alpha val="40000"/>
                    </a:schemeClr>
                  </a:glow>
                  <a:innerShdw blurRad="114300">
                    <a:prstClr val="black"/>
                  </a:innerShdw>
                </a:effectLst>
              </a:rPr>
              <a:t>ISRAEL</a:t>
            </a:r>
          </a:p>
        </p:txBody>
      </p:sp>
    </p:spTree>
    <p:extLst>
      <p:ext uri="{BB962C8B-B14F-4D97-AF65-F5344CB8AC3E}">
        <p14:creationId xmlns:p14="http://schemas.microsoft.com/office/powerpoint/2010/main" val="4011294673"/>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par>
                          <p:cTn id="12" fill="hold">
                            <p:stCondLst>
                              <p:cond delay="1000"/>
                            </p:stCondLst>
                            <p:childTnLst>
                              <p:par>
                                <p:cTn id="13" presetID="9" presetClass="entr" presetSubtype="0"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dissolve">
                                      <p:cBhvr>
                                        <p:cTn id="15" dur="500"/>
                                        <p:tgtEl>
                                          <p:spTgt spid="8"/>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dissolve">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F8D3F2D-3D6C-2E64-0505-3A5A9ADE2D90}"/>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384C03C-7DAB-6AF7-209F-091E74FA08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9C0A2BFC-974C-93F7-BEFA-33EB3330A7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723" y="-1"/>
            <a:ext cx="12225953" cy="6868071"/>
          </a:xfrm>
          <a:prstGeom prst="rect">
            <a:avLst/>
          </a:prstGeom>
          <a:gradFill>
            <a:gsLst>
              <a:gs pos="0">
                <a:srgbClr val="000000"/>
              </a:gs>
              <a:gs pos="100000">
                <a:schemeClr val="accent1">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C160B0A-E402-1C96-9986-1878720C59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41959" y="-3"/>
            <a:ext cx="11772269" cy="6868074"/>
          </a:xfrm>
          <a:prstGeom prst="rect">
            <a:avLst/>
          </a:prstGeom>
          <a:gradFill>
            <a:gsLst>
              <a:gs pos="21000">
                <a:schemeClr val="accent1">
                  <a:lumMod val="50000"/>
                  <a:alpha val="83000"/>
                </a:schemeClr>
              </a:gs>
              <a:gs pos="100000">
                <a:schemeClr val="accent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969F4A8-3FB1-6428-09BA-676BAF9FDA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5200" y="0"/>
            <a:ext cx="3623374" cy="6868072"/>
          </a:xfrm>
          <a:prstGeom prst="rect">
            <a:avLst/>
          </a:prstGeom>
          <a:gradFill>
            <a:gsLst>
              <a:gs pos="0">
                <a:schemeClr val="accent1">
                  <a:lumMod val="75000"/>
                  <a:alpha val="0"/>
                </a:schemeClr>
              </a:gs>
              <a:gs pos="99000">
                <a:srgbClr val="000000">
                  <a:alpha val="41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C7DC9F4E-41C1-92BC-4CF7-A3DD0733E0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5875" y="-3"/>
            <a:ext cx="12233581" cy="6868076"/>
          </a:xfrm>
          <a:prstGeom prst="rect">
            <a:avLst/>
          </a:prstGeom>
          <a:gradFill>
            <a:gsLst>
              <a:gs pos="3000">
                <a:schemeClr val="accent1">
                  <a:lumMod val="75000"/>
                  <a:alpha val="0"/>
                </a:schemeClr>
              </a:gs>
              <a:gs pos="100000">
                <a:srgbClr val="000000">
                  <a:alpha val="73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43855E70-8844-9291-9EB7-25D345D3D4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484334" y="-861824"/>
            <a:ext cx="6861931" cy="8597859"/>
          </a:xfrm>
          <a:prstGeom prst="rect">
            <a:avLst/>
          </a:prstGeom>
          <a:gradFill>
            <a:gsLst>
              <a:gs pos="3000">
                <a:schemeClr val="accent1">
                  <a:lumMod val="75000"/>
                  <a:alpha val="0"/>
                </a:schemeClr>
              </a:gs>
              <a:gs pos="100000">
                <a:srgbClr val="000000">
                  <a:alpha val="27000"/>
                </a:srgb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8AE39523-FE06-33FE-C7D1-E76151689B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993193">
            <a:off x="1186972" y="1089049"/>
            <a:ext cx="4967533" cy="4988390"/>
          </a:xfrm>
          <a:prstGeom prst="ellipse">
            <a:avLst/>
          </a:prstGeom>
          <a:gradFill>
            <a:gsLst>
              <a:gs pos="0">
                <a:schemeClr val="accent1">
                  <a:alpha val="26000"/>
                </a:schemeClr>
              </a:gs>
              <a:gs pos="85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a:extLst>
              <a:ext uri="{FF2B5EF4-FFF2-40B4-BE49-F238E27FC236}">
                <a16:creationId xmlns:a16="http://schemas.microsoft.com/office/drawing/2014/main" id="{B8EF51F0-EA81-9E86-A0EA-DC1AAA4871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4490110"/>
            <a:ext cx="12217710" cy="2377962"/>
          </a:xfrm>
          <a:prstGeom prst="rect">
            <a:avLst/>
          </a:prstGeom>
          <a:gradFill>
            <a:gsLst>
              <a:gs pos="0">
                <a:schemeClr val="accent1">
                  <a:lumMod val="75000"/>
                  <a:alpha val="50000"/>
                </a:schemeClr>
              </a:gs>
              <a:gs pos="99000">
                <a:srgbClr val="000000">
                  <a:alpha val="34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D4D3E537-C47D-15D4-A31D-DA71D8A8B009}"/>
              </a:ext>
            </a:extLst>
          </p:cNvPr>
          <p:cNvSpPr>
            <a:spLocks noGrp="1"/>
          </p:cNvSpPr>
          <p:nvPr>
            <p:ph type="body" idx="1"/>
          </p:nvPr>
        </p:nvSpPr>
        <p:spPr>
          <a:xfrm>
            <a:off x="453072" y="399626"/>
            <a:ext cx="11311560" cy="6086728"/>
          </a:xfrm>
        </p:spPr>
        <p:txBody>
          <a:bodyPr vert="horz" lIns="91440" tIns="45720" rIns="91440" bIns="45720" rtlCol="0">
            <a:noAutofit/>
          </a:bodyPr>
          <a:lstStyle/>
          <a:p>
            <a:r>
              <a:rPr lang="en-US" sz="3600" i="1" kern="1200" dirty="0">
                <a:solidFill>
                  <a:srgbClr val="FFFFFF"/>
                </a:solidFill>
                <a:latin typeface="+mn-lt"/>
                <a:ea typeface="+mn-ea"/>
                <a:cs typeface="+mn-cs"/>
              </a:rPr>
              <a:t>From the BEGINNING…</a:t>
            </a:r>
          </a:p>
        </p:txBody>
      </p:sp>
      <p:pic>
        <p:nvPicPr>
          <p:cNvPr id="5" name="Picture 4">
            <a:extLst>
              <a:ext uri="{FF2B5EF4-FFF2-40B4-BE49-F238E27FC236}">
                <a16:creationId xmlns:a16="http://schemas.microsoft.com/office/drawing/2014/main" id="{A86FC27C-E0D4-DB6E-ECC2-176F6F000304}"/>
              </a:ext>
            </a:extLst>
          </p:cNvPr>
          <p:cNvPicPr>
            <a:picLocks noChangeAspect="1"/>
          </p:cNvPicPr>
          <p:nvPr/>
        </p:nvPicPr>
        <p:blipFill>
          <a:blip r:embed="rId2">
            <a:lum bright="70000" contrast="-70000"/>
            <a:extLst>
              <a:ext uri="{28A0092B-C50C-407E-A947-70E740481C1C}">
                <a14:useLocalDpi xmlns:a14="http://schemas.microsoft.com/office/drawing/2010/main" val="0"/>
              </a:ext>
            </a:extLst>
          </a:blip>
          <a:stretch>
            <a:fillRect/>
          </a:stretch>
        </p:blipFill>
        <p:spPr>
          <a:xfrm>
            <a:off x="449594" y="2614527"/>
            <a:ext cx="2857500" cy="2705100"/>
          </a:xfrm>
          <a:prstGeom prst="rect">
            <a:avLst/>
          </a:prstGeom>
          <a:noFill/>
          <a:ln>
            <a:noFill/>
          </a:ln>
        </p:spPr>
      </p:pic>
      <p:sp>
        <p:nvSpPr>
          <p:cNvPr id="6" name="Title 1">
            <a:extLst>
              <a:ext uri="{FF2B5EF4-FFF2-40B4-BE49-F238E27FC236}">
                <a16:creationId xmlns:a16="http://schemas.microsoft.com/office/drawing/2014/main" id="{FEFFBB3E-B4FA-B399-1715-87D968468F33}"/>
              </a:ext>
            </a:extLst>
          </p:cNvPr>
          <p:cNvSpPr txBox="1">
            <a:spLocks/>
          </p:cNvSpPr>
          <p:nvPr/>
        </p:nvSpPr>
        <p:spPr>
          <a:xfrm>
            <a:off x="-1814729" y="4071852"/>
            <a:ext cx="7386145" cy="1362075"/>
          </a:xfrm>
          <a:prstGeom prst="rect">
            <a:avLst/>
          </a:prstGeom>
        </p:spPr>
        <p:txBody>
          <a:bodyPr/>
          <a:lst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itchFamily="34" charset="0"/>
                <a:cs typeface="Arial" pitchFamily="34" charset="0"/>
              </a:defRPr>
            </a:lvl2pPr>
            <a:lvl3pPr algn="ctr" rtl="0" fontAlgn="base">
              <a:spcBef>
                <a:spcPct val="0"/>
              </a:spcBef>
              <a:spcAft>
                <a:spcPct val="0"/>
              </a:spcAft>
              <a:defRPr sz="4400">
                <a:solidFill>
                  <a:schemeClr val="tx2"/>
                </a:solidFill>
                <a:latin typeface="Arial" pitchFamily="34" charset="0"/>
                <a:cs typeface="Arial" pitchFamily="34" charset="0"/>
              </a:defRPr>
            </a:lvl3pPr>
            <a:lvl4pPr algn="ctr" rtl="0" fontAlgn="base">
              <a:spcBef>
                <a:spcPct val="0"/>
              </a:spcBef>
              <a:spcAft>
                <a:spcPct val="0"/>
              </a:spcAft>
              <a:defRPr sz="4400">
                <a:solidFill>
                  <a:schemeClr val="tx2"/>
                </a:solidFill>
                <a:latin typeface="Arial" pitchFamily="34" charset="0"/>
                <a:cs typeface="Arial" pitchFamily="34" charset="0"/>
              </a:defRPr>
            </a:lvl4pPr>
            <a:lvl5pPr algn="ctr" rtl="0" fontAlgn="base">
              <a:spcBef>
                <a:spcPct val="0"/>
              </a:spcBef>
              <a:spcAft>
                <a:spcPct val="0"/>
              </a:spcAft>
              <a:defRPr sz="4400">
                <a:solidFill>
                  <a:schemeClr val="tx2"/>
                </a:solidFill>
                <a:latin typeface="Arial" pitchFamily="34" charset="0"/>
                <a:cs typeface="Arial" pitchFamily="34" charset="0"/>
              </a:defRPr>
            </a:lvl5pPr>
            <a:lvl6pPr marL="457200" algn="ctr" rtl="0" fontAlgn="base">
              <a:spcBef>
                <a:spcPct val="0"/>
              </a:spcBef>
              <a:spcAft>
                <a:spcPct val="0"/>
              </a:spcAft>
              <a:defRPr sz="4400">
                <a:solidFill>
                  <a:schemeClr val="tx2"/>
                </a:solidFill>
                <a:latin typeface="Arial" pitchFamily="34" charset="0"/>
                <a:cs typeface="Arial" pitchFamily="34" charset="0"/>
              </a:defRPr>
            </a:lvl6pPr>
            <a:lvl7pPr marL="914400" algn="ctr" rtl="0" fontAlgn="base">
              <a:spcBef>
                <a:spcPct val="0"/>
              </a:spcBef>
              <a:spcAft>
                <a:spcPct val="0"/>
              </a:spcAft>
              <a:defRPr sz="4400">
                <a:solidFill>
                  <a:schemeClr val="tx2"/>
                </a:solidFill>
                <a:latin typeface="Arial" pitchFamily="34" charset="0"/>
                <a:cs typeface="Arial" pitchFamily="34" charset="0"/>
              </a:defRPr>
            </a:lvl7pPr>
            <a:lvl8pPr marL="1371600" algn="ctr" rtl="0" fontAlgn="base">
              <a:spcBef>
                <a:spcPct val="0"/>
              </a:spcBef>
              <a:spcAft>
                <a:spcPct val="0"/>
              </a:spcAft>
              <a:defRPr sz="4400">
                <a:solidFill>
                  <a:schemeClr val="tx2"/>
                </a:solidFill>
                <a:latin typeface="Arial" pitchFamily="34" charset="0"/>
                <a:cs typeface="Arial" pitchFamily="34" charset="0"/>
              </a:defRPr>
            </a:lvl8pPr>
            <a:lvl9pPr marL="1828800" algn="ctr" rtl="0" fontAlgn="base">
              <a:spcBef>
                <a:spcPct val="0"/>
              </a:spcBef>
              <a:spcAft>
                <a:spcPct val="0"/>
              </a:spcAft>
              <a:defRPr sz="4400">
                <a:solidFill>
                  <a:schemeClr val="tx2"/>
                </a:solidFill>
                <a:latin typeface="Arial" pitchFamily="34" charset="0"/>
                <a:cs typeface="Arial" pitchFamily="34" charset="0"/>
              </a:defRPr>
            </a:lvl9pPr>
          </a:lstStyle>
          <a:p>
            <a:r>
              <a:rPr lang="en-US" sz="8800" kern="0" dirty="0">
                <a:effectLst>
                  <a:glow rad="63500">
                    <a:schemeClr val="accent2">
                      <a:satMod val="175000"/>
                      <a:alpha val="40000"/>
                    </a:schemeClr>
                  </a:glow>
                  <a:outerShdw blurRad="50800" dist="38100" dir="2700000" algn="tl" rotWithShape="0">
                    <a:prstClr val="black">
                      <a:alpha val="40000"/>
                    </a:prstClr>
                  </a:outerShdw>
                  <a:reflection blurRad="6350" stA="55000" endA="300" endPos="45500" dir="5400000" sy="-100000" algn="bl" rotWithShape="0"/>
                </a:effectLst>
                <a:latin typeface="Calibri" panose="020F0502020204030204" pitchFamily="34" charset="0"/>
              </a:rPr>
              <a:t>ADAM</a:t>
            </a:r>
          </a:p>
        </p:txBody>
      </p:sp>
      <p:sp>
        <p:nvSpPr>
          <p:cNvPr id="7" name="Content Placeholder 2">
            <a:extLst>
              <a:ext uri="{FF2B5EF4-FFF2-40B4-BE49-F238E27FC236}">
                <a16:creationId xmlns:a16="http://schemas.microsoft.com/office/drawing/2014/main" id="{ABA1F663-DB0F-2E8A-3837-5065AB94061F}"/>
              </a:ext>
            </a:extLst>
          </p:cNvPr>
          <p:cNvSpPr txBox="1">
            <a:spLocks/>
          </p:cNvSpPr>
          <p:nvPr/>
        </p:nvSpPr>
        <p:spPr bwMode="auto">
          <a:xfrm>
            <a:off x="3915888" y="2057400"/>
            <a:ext cx="5977412"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cs typeface="+mn-cs"/>
              </a:defRPr>
            </a:lvl2pPr>
            <a:lvl3pPr marL="1143000" indent="-228600" algn="l" rtl="0" fontAlgn="base">
              <a:spcBef>
                <a:spcPct val="20000"/>
              </a:spcBef>
              <a:spcAft>
                <a:spcPct val="0"/>
              </a:spcAft>
              <a:buChar char="•"/>
              <a:defRPr sz="2400">
                <a:solidFill>
                  <a:schemeClr val="tx1"/>
                </a:solidFill>
                <a:latin typeface="+mn-lt"/>
                <a:cs typeface="+mn-cs"/>
              </a:defRPr>
            </a:lvl3pPr>
            <a:lvl4pPr marL="1600200" indent="-228600" algn="l" rtl="0" fontAlgn="base">
              <a:spcBef>
                <a:spcPct val="20000"/>
              </a:spcBef>
              <a:spcAft>
                <a:spcPct val="0"/>
              </a:spcAft>
              <a:buChar char="–"/>
              <a:defRPr sz="2000">
                <a:solidFill>
                  <a:schemeClr val="tx1"/>
                </a:solidFill>
                <a:latin typeface="+mn-lt"/>
                <a:cs typeface="+mn-cs"/>
              </a:defRPr>
            </a:lvl4pPr>
            <a:lvl5pPr marL="2057400" indent="-228600" algn="l" rtl="0" fontAlgn="base">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buNone/>
            </a:pPr>
            <a:r>
              <a:rPr lang="en-US" sz="3600" b="1" i="1" kern="0" dirty="0">
                <a:solidFill>
                  <a:schemeClr val="bg1"/>
                </a:solidFill>
              </a:rPr>
              <a:t>“</a:t>
            </a:r>
            <a:r>
              <a:rPr lang="en-US" sz="3600" dirty="0">
                <a:solidFill>
                  <a:schemeClr val="bg1"/>
                </a:solidFill>
              </a:rPr>
              <a:t>Therefore, just as through one man [Adam]</a:t>
            </a:r>
            <a:r>
              <a:rPr lang="en-US" sz="3600" b="1" dirty="0">
                <a:solidFill>
                  <a:schemeClr val="bg1"/>
                </a:solidFill>
              </a:rPr>
              <a:t> </a:t>
            </a:r>
            <a:r>
              <a:rPr lang="en-US" sz="3600" b="1" u="sng" dirty="0">
                <a:solidFill>
                  <a:schemeClr val="bg1"/>
                </a:solidFill>
              </a:rPr>
              <a:t>the</a:t>
            </a:r>
            <a:r>
              <a:rPr lang="en-US" sz="3600" u="sng" dirty="0">
                <a:solidFill>
                  <a:schemeClr val="bg1"/>
                </a:solidFill>
              </a:rPr>
              <a:t> </a:t>
            </a:r>
            <a:r>
              <a:rPr lang="en-US" sz="3600" b="1" u="sng" dirty="0">
                <a:solidFill>
                  <a:schemeClr val="bg1"/>
                </a:solidFill>
              </a:rPr>
              <a:t>sin</a:t>
            </a:r>
            <a:r>
              <a:rPr lang="en-US" sz="3600" u="sng" dirty="0">
                <a:solidFill>
                  <a:schemeClr val="bg1"/>
                </a:solidFill>
              </a:rPr>
              <a:t> </a:t>
            </a:r>
            <a:r>
              <a:rPr lang="en-US" sz="3600" dirty="0">
                <a:solidFill>
                  <a:schemeClr val="bg1"/>
                </a:solidFill>
              </a:rPr>
              <a:t>entered </a:t>
            </a:r>
            <a:r>
              <a:rPr lang="en-US" sz="3600" b="1" u="sng" dirty="0">
                <a:solidFill>
                  <a:schemeClr val="bg1"/>
                </a:solidFill>
              </a:rPr>
              <a:t>the world</a:t>
            </a:r>
            <a:r>
              <a:rPr lang="en-US" sz="3600" dirty="0">
                <a:solidFill>
                  <a:schemeClr val="bg1"/>
                </a:solidFill>
              </a:rPr>
              <a:t>, and </a:t>
            </a:r>
            <a:r>
              <a:rPr lang="en-US" sz="3600" b="1" u="sng" dirty="0">
                <a:solidFill>
                  <a:schemeClr val="bg1"/>
                </a:solidFill>
              </a:rPr>
              <a:t>the death</a:t>
            </a:r>
            <a:r>
              <a:rPr lang="en-US" sz="3600" dirty="0">
                <a:solidFill>
                  <a:schemeClr val="bg1"/>
                </a:solidFill>
              </a:rPr>
              <a:t> through </a:t>
            </a:r>
            <a:r>
              <a:rPr lang="en-US" sz="3600" b="1" u="sng" dirty="0">
                <a:solidFill>
                  <a:schemeClr val="bg1"/>
                </a:solidFill>
              </a:rPr>
              <a:t>the sin</a:t>
            </a:r>
            <a:r>
              <a:rPr lang="en-US" sz="3600" dirty="0">
                <a:solidFill>
                  <a:schemeClr val="bg1"/>
                </a:solidFill>
              </a:rPr>
              <a:t>, and thus </a:t>
            </a:r>
            <a:r>
              <a:rPr lang="en-US" sz="3600" b="1" u="sng" dirty="0">
                <a:solidFill>
                  <a:schemeClr val="bg1"/>
                </a:solidFill>
              </a:rPr>
              <a:t>the death </a:t>
            </a:r>
            <a:r>
              <a:rPr lang="en-US" sz="3600" dirty="0">
                <a:solidFill>
                  <a:schemeClr val="bg1"/>
                </a:solidFill>
              </a:rPr>
              <a:t>spread to all men, because all sinned”— (Rom. 5:12)</a:t>
            </a:r>
            <a:endParaRPr lang="en-US" sz="3600" b="1" i="1" kern="0" dirty="0">
              <a:solidFill>
                <a:schemeClr val="bg1"/>
              </a:solidFill>
            </a:endParaRPr>
          </a:p>
        </p:txBody>
      </p:sp>
    </p:spTree>
    <p:extLst>
      <p:ext uri="{BB962C8B-B14F-4D97-AF65-F5344CB8AC3E}">
        <p14:creationId xmlns:p14="http://schemas.microsoft.com/office/powerpoint/2010/main" val="264272991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animEffect transition="in" filter="fade">
                                      <p:cBhvr>
                                        <p:cTn id="17"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E4F2329-4472-A0B6-1FC5-99569B876406}"/>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CA0D77A-96F9-A837-98E2-8120EAEA5E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2EF92BA-AA99-F3E2-1688-5E78F43D78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723" y="-1"/>
            <a:ext cx="12225953" cy="6868071"/>
          </a:xfrm>
          <a:prstGeom prst="rect">
            <a:avLst/>
          </a:prstGeom>
          <a:gradFill>
            <a:gsLst>
              <a:gs pos="0">
                <a:srgbClr val="000000"/>
              </a:gs>
              <a:gs pos="100000">
                <a:schemeClr val="accent1">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348A6F4-9305-E9E3-80CA-9989338ECD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41959" y="-3"/>
            <a:ext cx="11772269" cy="6868074"/>
          </a:xfrm>
          <a:prstGeom prst="rect">
            <a:avLst/>
          </a:prstGeom>
          <a:gradFill>
            <a:gsLst>
              <a:gs pos="21000">
                <a:schemeClr val="accent1">
                  <a:lumMod val="50000"/>
                  <a:alpha val="83000"/>
                </a:schemeClr>
              </a:gs>
              <a:gs pos="100000">
                <a:schemeClr val="accent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C65E452-F0DB-0274-BBB5-C1D523E9EA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5200" y="0"/>
            <a:ext cx="3623374" cy="6868072"/>
          </a:xfrm>
          <a:prstGeom prst="rect">
            <a:avLst/>
          </a:prstGeom>
          <a:gradFill>
            <a:gsLst>
              <a:gs pos="0">
                <a:schemeClr val="accent1">
                  <a:lumMod val="75000"/>
                  <a:alpha val="0"/>
                </a:schemeClr>
              </a:gs>
              <a:gs pos="99000">
                <a:srgbClr val="000000">
                  <a:alpha val="41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C7A8BB0F-49E3-5422-92FA-68243939A5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5875" y="-3"/>
            <a:ext cx="12233581" cy="6868076"/>
          </a:xfrm>
          <a:prstGeom prst="rect">
            <a:avLst/>
          </a:prstGeom>
          <a:gradFill>
            <a:gsLst>
              <a:gs pos="3000">
                <a:schemeClr val="accent1">
                  <a:lumMod val="75000"/>
                  <a:alpha val="0"/>
                </a:schemeClr>
              </a:gs>
              <a:gs pos="100000">
                <a:srgbClr val="000000">
                  <a:alpha val="73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B43C87FB-C32F-F062-4141-48730DFD41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484334" y="-861824"/>
            <a:ext cx="6861931" cy="8597859"/>
          </a:xfrm>
          <a:prstGeom prst="rect">
            <a:avLst/>
          </a:prstGeom>
          <a:gradFill>
            <a:gsLst>
              <a:gs pos="3000">
                <a:schemeClr val="accent1">
                  <a:lumMod val="75000"/>
                  <a:alpha val="0"/>
                </a:schemeClr>
              </a:gs>
              <a:gs pos="100000">
                <a:srgbClr val="000000">
                  <a:alpha val="27000"/>
                </a:srgb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78D1CDB6-2EC1-F9F4-6AE6-226FC3DFC6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993193">
            <a:off x="1186972" y="1089049"/>
            <a:ext cx="4967533" cy="4988390"/>
          </a:xfrm>
          <a:prstGeom prst="ellipse">
            <a:avLst/>
          </a:prstGeom>
          <a:gradFill>
            <a:gsLst>
              <a:gs pos="0">
                <a:schemeClr val="accent1">
                  <a:alpha val="26000"/>
                </a:schemeClr>
              </a:gs>
              <a:gs pos="85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a:extLst>
              <a:ext uri="{FF2B5EF4-FFF2-40B4-BE49-F238E27FC236}">
                <a16:creationId xmlns:a16="http://schemas.microsoft.com/office/drawing/2014/main" id="{2DD02FCA-1CE1-F819-063A-B480C0B55F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4490110"/>
            <a:ext cx="12217710" cy="2377962"/>
          </a:xfrm>
          <a:prstGeom prst="rect">
            <a:avLst/>
          </a:prstGeom>
          <a:gradFill>
            <a:gsLst>
              <a:gs pos="0">
                <a:schemeClr val="accent1">
                  <a:lumMod val="75000"/>
                  <a:alpha val="50000"/>
                </a:schemeClr>
              </a:gs>
              <a:gs pos="99000">
                <a:srgbClr val="000000">
                  <a:alpha val="34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D31095EE-B498-D886-59BC-3D97E2BE0C35}"/>
              </a:ext>
            </a:extLst>
          </p:cNvPr>
          <p:cNvSpPr>
            <a:spLocks noGrp="1"/>
          </p:cNvSpPr>
          <p:nvPr>
            <p:ph type="body" idx="1"/>
          </p:nvPr>
        </p:nvSpPr>
        <p:spPr>
          <a:xfrm>
            <a:off x="453072" y="399626"/>
            <a:ext cx="11311560" cy="6086728"/>
          </a:xfrm>
        </p:spPr>
        <p:txBody>
          <a:bodyPr vert="horz" lIns="91440" tIns="45720" rIns="91440" bIns="45720" rtlCol="0">
            <a:noAutofit/>
          </a:bodyPr>
          <a:lstStyle/>
          <a:p>
            <a:r>
              <a:rPr lang="en-US" sz="3600" i="1" kern="1200" dirty="0">
                <a:solidFill>
                  <a:srgbClr val="FFFFFF"/>
                </a:solidFill>
                <a:latin typeface="+mn-lt"/>
                <a:ea typeface="+mn-ea"/>
                <a:cs typeface="+mn-cs"/>
              </a:rPr>
              <a:t>From the ENDS OF THE AGES…</a:t>
            </a:r>
          </a:p>
        </p:txBody>
      </p:sp>
      <p:sp>
        <p:nvSpPr>
          <p:cNvPr id="6" name="Title 1">
            <a:extLst>
              <a:ext uri="{FF2B5EF4-FFF2-40B4-BE49-F238E27FC236}">
                <a16:creationId xmlns:a16="http://schemas.microsoft.com/office/drawing/2014/main" id="{423F5DDF-5BFA-4B6E-E6A8-9EAB8999173B}"/>
              </a:ext>
            </a:extLst>
          </p:cNvPr>
          <p:cNvSpPr txBox="1">
            <a:spLocks/>
          </p:cNvSpPr>
          <p:nvPr/>
        </p:nvSpPr>
        <p:spPr>
          <a:xfrm>
            <a:off x="-1814729" y="4071852"/>
            <a:ext cx="7386145" cy="1362075"/>
          </a:xfrm>
          <a:prstGeom prst="rect">
            <a:avLst/>
          </a:prstGeom>
        </p:spPr>
        <p:txBody>
          <a:bodyPr/>
          <a:lst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itchFamily="34" charset="0"/>
                <a:cs typeface="Arial" pitchFamily="34" charset="0"/>
              </a:defRPr>
            </a:lvl2pPr>
            <a:lvl3pPr algn="ctr" rtl="0" fontAlgn="base">
              <a:spcBef>
                <a:spcPct val="0"/>
              </a:spcBef>
              <a:spcAft>
                <a:spcPct val="0"/>
              </a:spcAft>
              <a:defRPr sz="4400">
                <a:solidFill>
                  <a:schemeClr val="tx2"/>
                </a:solidFill>
                <a:latin typeface="Arial" pitchFamily="34" charset="0"/>
                <a:cs typeface="Arial" pitchFamily="34" charset="0"/>
              </a:defRPr>
            </a:lvl3pPr>
            <a:lvl4pPr algn="ctr" rtl="0" fontAlgn="base">
              <a:spcBef>
                <a:spcPct val="0"/>
              </a:spcBef>
              <a:spcAft>
                <a:spcPct val="0"/>
              </a:spcAft>
              <a:defRPr sz="4400">
                <a:solidFill>
                  <a:schemeClr val="tx2"/>
                </a:solidFill>
                <a:latin typeface="Arial" pitchFamily="34" charset="0"/>
                <a:cs typeface="Arial" pitchFamily="34" charset="0"/>
              </a:defRPr>
            </a:lvl4pPr>
            <a:lvl5pPr algn="ctr" rtl="0" fontAlgn="base">
              <a:spcBef>
                <a:spcPct val="0"/>
              </a:spcBef>
              <a:spcAft>
                <a:spcPct val="0"/>
              </a:spcAft>
              <a:defRPr sz="4400">
                <a:solidFill>
                  <a:schemeClr val="tx2"/>
                </a:solidFill>
                <a:latin typeface="Arial" pitchFamily="34" charset="0"/>
                <a:cs typeface="Arial" pitchFamily="34" charset="0"/>
              </a:defRPr>
            </a:lvl5pPr>
            <a:lvl6pPr marL="457200" algn="ctr" rtl="0" fontAlgn="base">
              <a:spcBef>
                <a:spcPct val="0"/>
              </a:spcBef>
              <a:spcAft>
                <a:spcPct val="0"/>
              </a:spcAft>
              <a:defRPr sz="4400">
                <a:solidFill>
                  <a:schemeClr val="tx2"/>
                </a:solidFill>
                <a:latin typeface="Arial" pitchFamily="34" charset="0"/>
                <a:cs typeface="Arial" pitchFamily="34" charset="0"/>
              </a:defRPr>
            </a:lvl6pPr>
            <a:lvl7pPr marL="914400" algn="ctr" rtl="0" fontAlgn="base">
              <a:spcBef>
                <a:spcPct val="0"/>
              </a:spcBef>
              <a:spcAft>
                <a:spcPct val="0"/>
              </a:spcAft>
              <a:defRPr sz="4400">
                <a:solidFill>
                  <a:schemeClr val="tx2"/>
                </a:solidFill>
                <a:latin typeface="Arial" pitchFamily="34" charset="0"/>
                <a:cs typeface="Arial" pitchFamily="34" charset="0"/>
              </a:defRPr>
            </a:lvl7pPr>
            <a:lvl8pPr marL="1371600" algn="ctr" rtl="0" fontAlgn="base">
              <a:spcBef>
                <a:spcPct val="0"/>
              </a:spcBef>
              <a:spcAft>
                <a:spcPct val="0"/>
              </a:spcAft>
              <a:defRPr sz="4400">
                <a:solidFill>
                  <a:schemeClr val="tx2"/>
                </a:solidFill>
                <a:latin typeface="Arial" pitchFamily="34" charset="0"/>
                <a:cs typeface="Arial" pitchFamily="34" charset="0"/>
              </a:defRPr>
            </a:lvl8pPr>
            <a:lvl9pPr marL="1828800" algn="ctr" rtl="0" fontAlgn="base">
              <a:spcBef>
                <a:spcPct val="0"/>
              </a:spcBef>
              <a:spcAft>
                <a:spcPct val="0"/>
              </a:spcAft>
              <a:defRPr sz="4400">
                <a:solidFill>
                  <a:schemeClr val="tx2"/>
                </a:solidFill>
                <a:latin typeface="Arial" pitchFamily="34" charset="0"/>
                <a:cs typeface="Arial" pitchFamily="34" charset="0"/>
              </a:defRPr>
            </a:lvl9pPr>
          </a:lstStyle>
          <a:p>
            <a:endParaRPr lang="en-US" sz="8800" kern="0" dirty="0">
              <a:effectLst>
                <a:glow rad="63500">
                  <a:schemeClr val="accent2">
                    <a:satMod val="175000"/>
                    <a:alpha val="40000"/>
                  </a:schemeClr>
                </a:glow>
                <a:outerShdw blurRad="50800" dist="38100" dir="2700000" algn="tl" rotWithShape="0">
                  <a:prstClr val="black">
                    <a:alpha val="40000"/>
                  </a:prstClr>
                </a:outerShdw>
                <a:reflection blurRad="6350" stA="55000" endA="300" endPos="45500" dir="5400000" sy="-100000" algn="bl" rotWithShape="0"/>
              </a:effectLst>
              <a:latin typeface="Calibri" panose="020F0502020204030204" pitchFamily="34" charset="0"/>
            </a:endParaRPr>
          </a:p>
        </p:txBody>
      </p:sp>
      <p:pic>
        <p:nvPicPr>
          <p:cNvPr id="2" name="Picture 1">
            <a:extLst>
              <a:ext uri="{FF2B5EF4-FFF2-40B4-BE49-F238E27FC236}">
                <a16:creationId xmlns:a16="http://schemas.microsoft.com/office/drawing/2014/main" id="{F55EF931-26C3-5923-A98D-AD9008395A9C}"/>
              </a:ext>
            </a:extLst>
          </p:cNvPr>
          <p:cNvPicPr>
            <a:picLocks noChangeAspect="1"/>
          </p:cNvPicPr>
          <p:nvPr/>
        </p:nvPicPr>
        <p:blipFill>
          <a:blip r:embed="rId2">
            <a:lum bright="70000" contrast="-70000"/>
            <a:extLst>
              <a:ext uri="{28A0092B-C50C-407E-A947-70E740481C1C}">
                <a14:useLocalDpi xmlns:a14="http://schemas.microsoft.com/office/drawing/2010/main" val="0"/>
              </a:ext>
            </a:extLst>
          </a:blip>
          <a:stretch>
            <a:fillRect/>
          </a:stretch>
        </p:blipFill>
        <p:spPr>
          <a:xfrm>
            <a:off x="529953" y="2201379"/>
            <a:ext cx="2857500" cy="2705100"/>
          </a:xfrm>
          <a:prstGeom prst="rect">
            <a:avLst/>
          </a:prstGeom>
          <a:noFill/>
          <a:ln>
            <a:noFill/>
          </a:ln>
        </p:spPr>
      </p:pic>
      <p:sp>
        <p:nvSpPr>
          <p:cNvPr id="4" name="Content Placeholder 2">
            <a:extLst>
              <a:ext uri="{FF2B5EF4-FFF2-40B4-BE49-F238E27FC236}">
                <a16:creationId xmlns:a16="http://schemas.microsoft.com/office/drawing/2014/main" id="{E12BE082-6745-D672-4C04-6BFB69A4DEF3}"/>
              </a:ext>
            </a:extLst>
          </p:cNvPr>
          <p:cNvSpPr txBox="1">
            <a:spLocks/>
          </p:cNvSpPr>
          <p:nvPr/>
        </p:nvSpPr>
        <p:spPr bwMode="auto">
          <a:xfrm>
            <a:off x="3944586" y="2072244"/>
            <a:ext cx="6012213"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cs typeface="+mn-cs"/>
              </a:defRPr>
            </a:lvl2pPr>
            <a:lvl3pPr marL="1143000" indent="-228600" algn="l" rtl="0" fontAlgn="base">
              <a:spcBef>
                <a:spcPct val="20000"/>
              </a:spcBef>
              <a:spcAft>
                <a:spcPct val="0"/>
              </a:spcAft>
              <a:buChar char="•"/>
              <a:defRPr sz="2400">
                <a:solidFill>
                  <a:schemeClr val="tx1"/>
                </a:solidFill>
                <a:latin typeface="+mn-lt"/>
                <a:cs typeface="+mn-cs"/>
              </a:defRPr>
            </a:lvl3pPr>
            <a:lvl4pPr marL="1600200" indent="-228600" algn="l" rtl="0" fontAlgn="base">
              <a:spcBef>
                <a:spcPct val="20000"/>
              </a:spcBef>
              <a:spcAft>
                <a:spcPct val="0"/>
              </a:spcAft>
              <a:buChar char="–"/>
              <a:defRPr sz="2000">
                <a:solidFill>
                  <a:schemeClr val="tx1"/>
                </a:solidFill>
                <a:latin typeface="+mn-lt"/>
                <a:cs typeface="+mn-cs"/>
              </a:defRPr>
            </a:lvl4pPr>
            <a:lvl5pPr marL="2057400" indent="-228600" algn="l" rtl="0" fontAlgn="base">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buNone/>
            </a:pPr>
            <a:r>
              <a:rPr lang="en-US" sz="2800" dirty="0">
                <a:solidFill>
                  <a:schemeClr val="bg1"/>
                </a:solidFill>
              </a:rPr>
              <a:t>“Therefore, as through one man’s [Adam] offense </a:t>
            </a:r>
            <a:r>
              <a:rPr lang="en-US" sz="2800" b="1" i="1" u="sng" dirty="0">
                <a:solidFill>
                  <a:schemeClr val="bg1"/>
                </a:solidFill>
              </a:rPr>
              <a:t>judgment</a:t>
            </a:r>
            <a:r>
              <a:rPr lang="en-US" sz="2800" b="1" u="sng" dirty="0">
                <a:solidFill>
                  <a:schemeClr val="bg1"/>
                </a:solidFill>
              </a:rPr>
              <a:t> came to all men</a:t>
            </a:r>
            <a:r>
              <a:rPr lang="en-US" sz="2800" dirty="0">
                <a:solidFill>
                  <a:schemeClr val="bg1"/>
                </a:solidFill>
              </a:rPr>
              <a:t>, resulting in </a:t>
            </a:r>
            <a:r>
              <a:rPr lang="en-US" sz="2800" b="1" u="sng" dirty="0">
                <a:solidFill>
                  <a:schemeClr val="bg1"/>
                </a:solidFill>
              </a:rPr>
              <a:t>condemnation</a:t>
            </a:r>
            <a:r>
              <a:rPr lang="en-US" sz="2800" dirty="0">
                <a:solidFill>
                  <a:schemeClr val="bg1"/>
                </a:solidFill>
              </a:rPr>
              <a:t>, even so through one Man’s [Christ] righteous act </a:t>
            </a:r>
            <a:r>
              <a:rPr lang="en-US" sz="2800" i="1" dirty="0">
                <a:solidFill>
                  <a:schemeClr val="bg1"/>
                </a:solidFill>
              </a:rPr>
              <a:t>the free gift </a:t>
            </a:r>
            <a:r>
              <a:rPr lang="en-US" sz="2800" b="1" i="1" u="sng" dirty="0">
                <a:solidFill>
                  <a:schemeClr val="bg1"/>
                </a:solidFill>
              </a:rPr>
              <a:t>came</a:t>
            </a:r>
            <a:r>
              <a:rPr lang="en-US" sz="2800" b="1" u="sng" dirty="0">
                <a:solidFill>
                  <a:schemeClr val="bg1"/>
                </a:solidFill>
              </a:rPr>
              <a:t> to all men</a:t>
            </a:r>
            <a:r>
              <a:rPr lang="en-US" sz="2800" dirty="0">
                <a:solidFill>
                  <a:schemeClr val="bg1"/>
                </a:solidFill>
              </a:rPr>
              <a:t>, resulting in </a:t>
            </a:r>
            <a:r>
              <a:rPr lang="en-US" sz="2800" b="1" u="sng" dirty="0">
                <a:solidFill>
                  <a:schemeClr val="bg1"/>
                </a:solidFill>
              </a:rPr>
              <a:t>justification of life</a:t>
            </a:r>
            <a:r>
              <a:rPr lang="en-US" sz="2800" dirty="0">
                <a:solidFill>
                  <a:schemeClr val="bg1"/>
                </a:solidFill>
              </a:rPr>
              <a:t>” (Rom. 5:18)</a:t>
            </a:r>
          </a:p>
          <a:p>
            <a:pPr marL="0" indent="0">
              <a:buNone/>
            </a:pPr>
            <a:endParaRPr lang="en-US" sz="2800" b="1" i="1" kern="0" dirty="0">
              <a:solidFill>
                <a:schemeClr val="bg1"/>
              </a:solidFill>
            </a:endParaRPr>
          </a:p>
        </p:txBody>
      </p:sp>
      <p:sp>
        <p:nvSpPr>
          <p:cNvPr id="9" name="Title 1">
            <a:extLst>
              <a:ext uri="{FF2B5EF4-FFF2-40B4-BE49-F238E27FC236}">
                <a16:creationId xmlns:a16="http://schemas.microsoft.com/office/drawing/2014/main" id="{FBA1D046-1F83-43B2-8795-428C2F3E2859}"/>
              </a:ext>
            </a:extLst>
          </p:cNvPr>
          <p:cNvSpPr txBox="1">
            <a:spLocks/>
          </p:cNvSpPr>
          <p:nvPr/>
        </p:nvSpPr>
        <p:spPr>
          <a:xfrm>
            <a:off x="-1799531" y="3380743"/>
            <a:ext cx="7386145" cy="1362075"/>
          </a:xfrm>
          <a:prstGeom prst="rect">
            <a:avLst/>
          </a:prstGeom>
        </p:spPr>
        <p:txBody>
          <a:bodyPr/>
          <a:lst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itchFamily="34" charset="0"/>
                <a:cs typeface="Arial" pitchFamily="34" charset="0"/>
              </a:defRPr>
            </a:lvl2pPr>
            <a:lvl3pPr algn="ctr" rtl="0" fontAlgn="base">
              <a:spcBef>
                <a:spcPct val="0"/>
              </a:spcBef>
              <a:spcAft>
                <a:spcPct val="0"/>
              </a:spcAft>
              <a:defRPr sz="4400">
                <a:solidFill>
                  <a:schemeClr val="tx2"/>
                </a:solidFill>
                <a:latin typeface="Arial" pitchFamily="34" charset="0"/>
                <a:cs typeface="Arial" pitchFamily="34" charset="0"/>
              </a:defRPr>
            </a:lvl3pPr>
            <a:lvl4pPr algn="ctr" rtl="0" fontAlgn="base">
              <a:spcBef>
                <a:spcPct val="0"/>
              </a:spcBef>
              <a:spcAft>
                <a:spcPct val="0"/>
              </a:spcAft>
              <a:defRPr sz="4400">
                <a:solidFill>
                  <a:schemeClr val="tx2"/>
                </a:solidFill>
                <a:latin typeface="Arial" pitchFamily="34" charset="0"/>
                <a:cs typeface="Arial" pitchFamily="34" charset="0"/>
              </a:defRPr>
            </a:lvl4pPr>
            <a:lvl5pPr algn="ctr" rtl="0" fontAlgn="base">
              <a:spcBef>
                <a:spcPct val="0"/>
              </a:spcBef>
              <a:spcAft>
                <a:spcPct val="0"/>
              </a:spcAft>
              <a:defRPr sz="4400">
                <a:solidFill>
                  <a:schemeClr val="tx2"/>
                </a:solidFill>
                <a:latin typeface="Arial" pitchFamily="34" charset="0"/>
                <a:cs typeface="Arial" pitchFamily="34" charset="0"/>
              </a:defRPr>
            </a:lvl5pPr>
            <a:lvl6pPr marL="457200" algn="ctr" rtl="0" fontAlgn="base">
              <a:spcBef>
                <a:spcPct val="0"/>
              </a:spcBef>
              <a:spcAft>
                <a:spcPct val="0"/>
              </a:spcAft>
              <a:defRPr sz="4400">
                <a:solidFill>
                  <a:schemeClr val="tx2"/>
                </a:solidFill>
                <a:latin typeface="Arial" pitchFamily="34" charset="0"/>
                <a:cs typeface="Arial" pitchFamily="34" charset="0"/>
              </a:defRPr>
            </a:lvl6pPr>
            <a:lvl7pPr marL="914400" algn="ctr" rtl="0" fontAlgn="base">
              <a:spcBef>
                <a:spcPct val="0"/>
              </a:spcBef>
              <a:spcAft>
                <a:spcPct val="0"/>
              </a:spcAft>
              <a:defRPr sz="4400">
                <a:solidFill>
                  <a:schemeClr val="tx2"/>
                </a:solidFill>
                <a:latin typeface="Arial" pitchFamily="34" charset="0"/>
                <a:cs typeface="Arial" pitchFamily="34" charset="0"/>
              </a:defRPr>
            </a:lvl7pPr>
            <a:lvl8pPr marL="1371600" algn="ctr" rtl="0" fontAlgn="base">
              <a:spcBef>
                <a:spcPct val="0"/>
              </a:spcBef>
              <a:spcAft>
                <a:spcPct val="0"/>
              </a:spcAft>
              <a:defRPr sz="4400">
                <a:solidFill>
                  <a:schemeClr val="tx2"/>
                </a:solidFill>
                <a:latin typeface="Arial" pitchFamily="34" charset="0"/>
                <a:cs typeface="Arial" pitchFamily="34" charset="0"/>
              </a:defRPr>
            </a:lvl8pPr>
            <a:lvl9pPr marL="1828800" algn="ctr" rtl="0" fontAlgn="base">
              <a:spcBef>
                <a:spcPct val="0"/>
              </a:spcBef>
              <a:spcAft>
                <a:spcPct val="0"/>
              </a:spcAft>
              <a:defRPr sz="4400">
                <a:solidFill>
                  <a:schemeClr val="tx2"/>
                </a:solidFill>
                <a:latin typeface="Arial" pitchFamily="34" charset="0"/>
                <a:cs typeface="Arial" pitchFamily="34" charset="0"/>
              </a:defRPr>
            </a:lvl9pPr>
          </a:lstStyle>
          <a:p>
            <a:r>
              <a:rPr lang="en-US" sz="9600" kern="0" dirty="0">
                <a:effectLst>
                  <a:glow rad="63500">
                    <a:schemeClr val="accent2">
                      <a:satMod val="175000"/>
                      <a:alpha val="40000"/>
                    </a:schemeClr>
                  </a:glow>
                  <a:outerShdw blurRad="50800" dist="38100" dir="2700000" algn="tl" rotWithShape="0">
                    <a:prstClr val="black">
                      <a:alpha val="40000"/>
                    </a:prstClr>
                  </a:outerShdw>
                  <a:reflection blurRad="6350" stA="55000" endA="300" endPos="45500" dir="5400000" sy="-100000" algn="bl" rotWithShape="0"/>
                </a:effectLst>
                <a:latin typeface="Calibri" panose="020F0502020204030204" pitchFamily="34" charset="0"/>
              </a:rPr>
              <a:t>CHRIST</a:t>
            </a:r>
          </a:p>
        </p:txBody>
      </p:sp>
    </p:spTree>
    <p:extLst>
      <p:ext uri="{BB962C8B-B14F-4D97-AF65-F5344CB8AC3E}">
        <p14:creationId xmlns:p14="http://schemas.microsoft.com/office/powerpoint/2010/main" val="144208060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nodePh="1">
                                  <p:stCondLst>
                                    <p:cond delay="0"/>
                                  </p:stCondLst>
                                  <p:endCondLst>
                                    <p:cond evt="begin" delay="0">
                                      <p:tn val="5"/>
                                    </p:cond>
                                  </p:end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dissolv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Effect transition="in" filter="fade">
                                      <p:cBhvr>
                                        <p:cTn id="17" dur="500"/>
                                        <p:tgtEl>
                                          <p:spTgt spid="4">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 grpId="0" build="p"/>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BC582B4-3F31-7809-AB9A-59531CC76E9C}"/>
            </a:ext>
          </a:extLst>
        </p:cNvPr>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6217C2E4-679D-9D00-D88A-8DDC0F97C3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9850B22-715D-DC65-78EF-E9E09F51F982}"/>
              </a:ext>
            </a:extLst>
          </p:cNvPr>
          <p:cNvSpPr>
            <a:spLocks noGrp="1"/>
          </p:cNvSpPr>
          <p:nvPr>
            <p:ph type="title"/>
          </p:nvPr>
        </p:nvSpPr>
        <p:spPr>
          <a:xfrm>
            <a:off x="838199" y="1174819"/>
            <a:ext cx="4826795" cy="2858363"/>
          </a:xfrm>
        </p:spPr>
        <p:txBody>
          <a:bodyPr vert="horz" lIns="91440" tIns="45720" rIns="91440" bIns="45720" rtlCol="0" anchor="b">
            <a:normAutofit/>
          </a:bodyPr>
          <a:lstStyle/>
          <a:p>
            <a:r>
              <a:rPr lang="en-US" sz="7200" i="1" dirty="0">
                <a:solidFill>
                  <a:schemeClr val="bg1"/>
                </a:solidFill>
              </a:rPr>
              <a:t>What is the Connection?</a:t>
            </a:r>
          </a:p>
        </p:txBody>
      </p:sp>
      <p:pic>
        <p:nvPicPr>
          <p:cNvPr id="5" name="Picture 4" descr="Writing an appointment on a paper agenda">
            <a:extLst>
              <a:ext uri="{FF2B5EF4-FFF2-40B4-BE49-F238E27FC236}">
                <a16:creationId xmlns:a16="http://schemas.microsoft.com/office/drawing/2014/main" id="{83A5F490-5D53-53E9-B581-ECF3F50F4C50}"/>
              </a:ext>
            </a:extLst>
          </p:cNvPr>
          <p:cNvPicPr>
            <a:picLocks noChangeAspect="1"/>
          </p:cNvPicPr>
          <p:nvPr/>
        </p:nvPicPr>
        <p:blipFill>
          <a:blip r:embed="rId2"/>
          <a:srcRect r="25402" b="-2"/>
          <a:stretch>
            <a:fillRect/>
          </a:stretch>
        </p:blipFill>
        <p:spPr>
          <a:xfrm>
            <a:off x="6096000" y="841375"/>
            <a:ext cx="5260975" cy="4707593"/>
          </a:xfrm>
          <a:custGeom>
            <a:avLst/>
            <a:gdLst/>
            <a:ahLst/>
            <a:cxnLst/>
            <a:rect l="l" t="t" r="r" b="b"/>
            <a:pathLst>
              <a:path w="5260975" h="4707593">
                <a:moveTo>
                  <a:pt x="0" y="0"/>
                </a:moveTo>
                <a:lnTo>
                  <a:pt x="5260975" y="0"/>
                </a:lnTo>
                <a:lnTo>
                  <a:pt x="5260975" y="3296937"/>
                </a:lnTo>
                <a:lnTo>
                  <a:pt x="5260975" y="3518571"/>
                </a:lnTo>
                <a:lnTo>
                  <a:pt x="5226503"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3" y="3748498"/>
                  <a:pt x="4977440" y="3752627"/>
                </a:cubicBezTo>
                <a:cubicBezTo>
                  <a:pt x="4964094" y="3761268"/>
                  <a:pt x="4949499" y="3768277"/>
                  <a:pt x="4935193" y="3775382"/>
                </a:cubicBezTo>
                <a:cubicBezTo>
                  <a:pt x="4922903" y="3781431"/>
                  <a:pt x="4909845" y="3785943"/>
                  <a:pt x="4897844" y="3792472"/>
                </a:cubicBezTo>
                <a:cubicBezTo>
                  <a:pt x="4888243" y="3797658"/>
                  <a:pt x="4879697" y="3804859"/>
                  <a:pt x="4870767" y="3811388"/>
                </a:cubicBezTo>
                <a:cubicBezTo>
                  <a:pt x="4862990" y="3817052"/>
                  <a:pt x="4854445" y="3821949"/>
                  <a:pt x="4847916"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1" y="4077254"/>
                  <a:pt x="4512727" y="4081479"/>
                  <a:pt x="4502549" y="4089832"/>
                </a:cubicBezTo>
                <a:cubicBezTo>
                  <a:pt x="4491987" y="4098473"/>
                  <a:pt x="4479986" y="4105290"/>
                  <a:pt x="4468944" y="4113356"/>
                </a:cubicBezTo>
                <a:cubicBezTo>
                  <a:pt x="4463087" y="4117676"/>
                  <a:pt x="4458286" y="4123341"/>
                  <a:pt x="4452622"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effectLst>
            <a:outerShdw blurRad="381000" dist="152400" dir="5400000" algn="t" rotWithShape="0">
              <a:prstClr val="black">
                <a:alpha val="10000"/>
              </a:prstClr>
            </a:outerShdw>
          </a:effectLst>
        </p:spPr>
      </p:pic>
      <p:sp>
        <p:nvSpPr>
          <p:cNvPr id="27" name="Freeform: Shape 26">
            <a:extLst>
              <a:ext uri="{FF2B5EF4-FFF2-40B4-BE49-F238E27FC236}">
                <a16:creationId xmlns:a16="http://schemas.microsoft.com/office/drawing/2014/main" id="{0C62B88E-2F89-7D57-38A2-BA5E771C80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4138312"/>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8" name="Freeform: Shape 27">
            <a:extLst>
              <a:ext uri="{FF2B5EF4-FFF2-40B4-BE49-F238E27FC236}">
                <a16:creationId xmlns:a16="http://schemas.microsoft.com/office/drawing/2014/main" id="{08CC24F2-130A-99F3-C464-4753A72CB3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4138312"/>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82359101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782F4B4-65EC-D5ED-115A-80ED3D4B1F1E}"/>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3EADA71-6CB6-FBBF-E857-A8903B9BF8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05452D8-A75C-7CE7-CBB8-3FC8E9DDCD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723" y="-1"/>
            <a:ext cx="12225953" cy="6868071"/>
          </a:xfrm>
          <a:prstGeom prst="rect">
            <a:avLst/>
          </a:prstGeom>
          <a:gradFill>
            <a:gsLst>
              <a:gs pos="0">
                <a:srgbClr val="000000"/>
              </a:gs>
              <a:gs pos="100000">
                <a:schemeClr val="accent1">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FBA75BD-F9E1-2D2D-7BC7-2681ADBC15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41959" y="-3"/>
            <a:ext cx="11772269" cy="6868074"/>
          </a:xfrm>
          <a:prstGeom prst="rect">
            <a:avLst/>
          </a:prstGeom>
          <a:gradFill>
            <a:gsLst>
              <a:gs pos="21000">
                <a:schemeClr val="accent1">
                  <a:lumMod val="50000"/>
                  <a:alpha val="83000"/>
                </a:schemeClr>
              </a:gs>
              <a:gs pos="100000">
                <a:schemeClr val="accent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9FAC5296-830F-2788-6F48-9A41D47B8E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5200" y="0"/>
            <a:ext cx="3623374" cy="6868072"/>
          </a:xfrm>
          <a:prstGeom prst="rect">
            <a:avLst/>
          </a:prstGeom>
          <a:gradFill>
            <a:gsLst>
              <a:gs pos="0">
                <a:schemeClr val="accent1">
                  <a:lumMod val="75000"/>
                  <a:alpha val="0"/>
                </a:schemeClr>
              </a:gs>
              <a:gs pos="99000">
                <a:srgbClr val="000000">
                  <a:alpha val="41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6D8FEDA2-1478-36A3-5D76-F4D1E5B57E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5875" y="-3"/>
            <a:ext cx="12233581" cy="6868076"/>
          </a:xfrm>
          <a:prstGeom prst="rect">
            <a:avLst/>
          </a:prstGeom>
          <a:gradFill>
            <a:gsLst>
              <a:gs pos="3000">
                <a:schemeClr val="accent1">
                  <a:lumMod val="75000"/>
                  <a:alpha val="0"/>
                </a:schemeClr>
              </a:gs>
              <a:gs pos="100000">
                <a:srgbClr val="000000">
                  <a:alpha val="73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FD56A260-0301-7CF0-330D-7316FB9F0D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484334" y="-861824"/>
            <a:ext cx="6861931" cy="8597859"/>
          </a:xfrm>
          <a:prstGeom prst="rect">
            <a:avLst/>
          </a:prstGeom>
          <a:gradFill>
            <a:gsLst>
              <a:gs pos="3000">
                <a:schemeClr val="accent1">
                  <a:lumMod val="75000"/>
                  <a:alpha val="0"/>
                </a:schemeClr>
              </a:gs>
              <a:gs pos="100000">
                <a:srgbClr val="000000">
                  <a:alpha val="27000"/>
                </a:srgb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619C3C7C-42DD-DAAE-0545-986E80EAE5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993193">
            <a:off x="1186972" y="1089049"/>
            <a:ext cx="4967533" cy="4988390"/>
          </a:xfrm>
          <a:prstGeom prst="ellipse">
            <a:avLst/>
          </a:prstGeom>
          <a:gradFill>
            <a:gsLst>
              <a:gs pos="0">
                <a:schemeClr val="accent1">
                  <a:alpha val="26000"/>
                </a:schemeClr>
              </a:gs>
              <a:gs pos="85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a:extLst>
              <a:ext uri="{FF2B5EF4-FFF2-40B4-BE49-F238E27FC236}">
                <a16:creationId xmlns:a16="http://schemas.microsoft.com/office/drawing/2014/main" id="{658C4979-4754-B341-732F-B4B75CCEE6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4490110"/>
            <a:ext cx="12217710" cy="2377962"/>
          </a:xfrm>
          <a:prstGeom prst="rect">
            <a:avLst/>
          </a:prstGeom>
          <a:gradFill>
            <a:gsLst>
              <a:gs pos="0">
                <a:schemeClr val="accent1">
                  <a:lumMod val="75000"/>
                  <a:alpha val="50000"/>
                </a:schemeClr>
              </a:gs>
              <a:gs pos="99000">
                <a:srgbClr val="000000">
                  <a:alpha val="34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8F314D90-D9C0-3BDB-7AA0-88BE1C32A116}"/>
              </a:ext>
            </a:extLst>
          </p:cNvPr>
          <p:cNvSpPr>
            <a:spLocks noGrp="1"/>
          </p:cNvSpPr>
          <p:nvPr>
            <p:ph type="body" idx="1"/>
          </p:nvPr>
        </p:nvSpPr>
        <p:spPr>
          <a:xfrm>
            <a:off x="453072" y="399626"/>
            <a:ext cx="11311560" cy="6086728"/>
          </a:xfrm>
        </p:spPr>
        <p:txBody>
          <a:bodyPr vert="horz" lIns="91440" tIns="45720" rIns="91440" bIns="45720" rtlCol="0">
            <a:noAutofit/>
          </a:bodyPr>
          <a:lstStyle/>
          <a:p>
            <a:r>
              <a:rPr lang="en-US" sz="3600" i="1" dirty="0">
                <a:solidFill>
                  <a:srgbClr val="FFFFFF"/>
                </a:solidFill>
              </a:rPr>
              <a:t>The REDEMPTIVE BALANCE</a:t>
            </a:r>
            <a:r>
              <a:rPr lang="en-US" sz="3600" i="1" kern="1200" dirty="0">
                <a:solidFill>
                  <a:srgbClr val="FFFFFF"/>
                </a:solidFill>
                <a:latin typeface="+mn-lt"/>
                <a:ea typeface="+mn-ea"/>
                <a:cs typeface="+mn-cs"/>
              </a:rPr>
              <a:t>…</a:t>
            </a:r>
          </a:p>
        </p:txBody>
      </p:sp>
      <p:sp>
        <p:nvSpPr>
          <p:cNvPr id="6" name="Title 1">
            <a:extLst>
              <a:ext uri="{FF2B5EF4-FFF2-40B4-BE49-F238E27FC236}">
                <a16:creationId xmlns:a16="http://schemas.microsoft.com/office/drawing/2014/main" id="{9EA107B1-4D4C-83EB-944C-9CFDAFB8D2F8}"/>
              </a:ext>
            </a:extLst>
          </p:cNvPr>
          <p:cNvSpPr txBox="1">
            <a:spLocks/>
          </p:cNvSpPr>
          <p:nvPr/>
        </p:nvSpPr>
        <p:spPr>
          <a:xfrm>
            <a:off x="-1814729" y="4071852"/>
            <a:ext cx="7386145" cy="1362075"/>
          </a:xfrm>
          <a:prstGeom prst="rect">
            <a:avLst/>
          </a:prstGeom>
        </p:spPr>
        <p:txBody>
          <a:bodyPr/>
          <a:lst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itchFamily="34" charset="0"/>
                <a:cs typeface="Arial" pitchFamily="34" charset="0"/>
              </a:defRPr>
            </a:lvl2pPr>
            <a:lvl3pPr algn="ctr" rtl="0" fontAlgn="base">
              <a:spcBef>
                <a:spcPct val="0"/>
              </a:spcBef>
              <a:spcAft>
                <a:spcPct val="0"/>
              </a:spcAft>
              <a:defRPr sz="4400">
                <a:solidFill>
                  <a:schemeClr val="tx2"/>
                </a:solidFill>
                <a:latin typeface="Arial" pitchFamily="34" charset="0"/>
                <a:cs typeface="Arial" pitchFamily="34" charset="0"/>
              </a:defRPr>
            </a:lvl3pPr>
            <a:lvl4pPr algn="ctr" rtl="0" fontAlgn="base">
              <a:spcBef>
                <a:spcPct val="0"/>
              </a:spcBef>
              <a:spcAft>
                <a:spcPct val="0"/>
              </a:spcAft>
              <a:defRPr sz="4400">
                <a:solidFill>
                  <a:schemeClr val="tx2"/>
                </a:solidFill>
                <a:latin typeface="Arial" pitchFamily="34" charset="0"/>
                <a:cs typeface="Arial" pitchFamily="34" charset="0"/>
              </a:defRPr>
            </a:lvl4pPr>
            <a:lvl5pPr algn="ctr" rtl="0" fontAlgn="base">
              <a:spcBef>
                <a:spcPct val="0"/>
              </a:spcBef>
              <a:spcAft>
                <a:spcPct val="0"/>
              </a:spcAft>
              <a:defRPr sz="4400">
                <a:solidFill>
                  <a:schemeClr val="tx2"/>
                </a:solidFill>
                <a:latin typeface="Arial" pitchFamily="34" charset="0"/>
                <a:cs typeface="Arial" pitchFamily="34" charset="0"/>
              </a:defRPr>
            </a:lvl5pPr>
            <a:lvl6pPr marL="457200" algn="ctr" rtl="0" fontAlgn="base">
              <a:spcBef>
                <a:spcPct val="0"/>
              </a:spcBef>
              <a:spcAft>
                <a:spcPct val="0"/>
              </a:spcAft>
              <a:defRPr sz="4400">
                <a:solidFill>
                  <a:schemeClr val="tx2"/>
                </a:solidFill>
                <a:latin typeface="Arial" pitchFamily="34" charset="0"/>
                <a:cs typeface="Arial" pitchFamily="34" charset="0"/>
              </a:defRPr>
            </a:lvl6pPr>
            <a:lvl7pPr marL="914400" algn="ctr" rtl="0" fontAlgn="base">
              <a:spcBef>
                <a:spcPct val="0"/>
              </a:spcBef>
              <a:spcAft>
                <a:spcPct val="0"/>
              </a:spcAft>
              <a:defRPr sz="4400">
                <a:solidFill>
                  <a:schemeClr val="tx2"/>
                </a:solidFill>
                <a:latin typeface="Arial" pitchFamily="34" charset="0"/>
                <a:cs typeface="Arial" pitchFamily="34" charset="0"/>
              </a:defRPr>
            </a:lvl7pPr>
            <a:lvl8pPr marL="1371600" algn="ctr" rtl="0" fontAlgn="base">
              <a:spcBef>
                <a:spcPct val="0"/>
              </a:spcBef>
              <a:spcAft>
                <a:spcPct val="0"/>
              </a:spcAft>
              <a:defRPr sz="4400">
                <a:solidFill>
                  <a:schemeClr val="tx2"/>
                </a:solidFill>
                <a:latin typeface="Arial" pitchFamily="34" charset="0"/>
                <a:cs typeface="Arial" pitchFamily="34" charset="0"/>
              </a:defRPr>
            </a:lvl8pPr>
            <a:lvl9pPr marL="1828800" algn="ctr" rtl="0" fontAlgn="base">
              <a:spcBef>
                <a:spcPct val="0"/>
              </a:spcBef>
              <a:spcAft>
                <a:spcPct val="0"/>
              </a:spcAft>
              <a:defRPr sz="4400">
                <a:solidFill>
                  <a:schemeClr val="tx2"/>
                </a:solidFill>
                <a:latin typeface="Arial" pitchFamily="34" charset="0"/>
                <a:cs typeface="Arial" pitchFamily="34" charset="0"/>
              </a:defRPr>
            </a:lvl9pPr>
          </a:lstStyle>
          <a:p>
            <a:endParaRPr lang="en-US" sz="8800" kern="0" dirty="0">
              <a:effectLst>
                <a:glow rad="63500">
                  <a:schemeClr val="accent2">
                    <a:satMod val="175000"/>
                    <a:alpha val="40000"/>
                  </a:schemeClr>
                </a:glow>
                <a:outerShdw blurRad="50800" dist="38100" dir="2700000" algn="tl" rotWithShape="0">
                  <a:prstClr val="black">
                    <a:alpha val="40000"/>
                  </a:prstClr>
                </a:outerShdw>
                <a:reflection blurRad="6350" stA="55000" endA="300" endPos="45500" dir="5400000" sy="-100000" algn="bl" rotWithShape="0"/>
              </a:effectLst>
              <a:latin typeface="Calibri" panose="020F0502020204030204" pitchFamily="34" charset="0"/>
            </a:endParaRPr>
          </a:p>
        </p:txBody>
      </p:sp>
      <p:pic>
        <p:nvPicPr>
          <p:cNvPr id="13" name="Picture 12">
            <a:extLst>
              <a:ext uri="{FF2B5EF4-FFF2-40B4-BE49-F238E27FC236}">
                <a16:creationId xmlns:a16="http://schemas.microsoft.com/office/drawing/2014/main" id="{EC5BEA67-69B4-5BED-F9CE-7ECA3D44A079}"/>
              </a:ext>
            </a:extLst>
          </p:cNvPr>
          <p:cNvPicPr>
            <a:picLocks noChangeAspect="1"/>
          </p:cNvPicPr>
          <p:nvPr/>
        </p:nvPicPr>
        <p:blipFill>
          <a:blip r:embed="rId2">
            <a:lum bright="70000" contrast="-70000"/>
            <a:extLst>
              <a:ext uri="{28A0092B-C50C-407E-A947-70E740481C1C}">
                <a14:useLocalDpi xmlns:a14="http://schemas.microsoft.com/office/drawing/2010/main" val="0"/>
              </a:ext>
            </a:extLst>
          </a:blip>
          <a:stretch>
            <a:fillRect/>
          </a:stretch>
        </p:blipFill>
        <p:spPr>
          <a:xfrm>
            <a:off x="1218031" y="1804902"/>
            <a:ext cx="2857500" cy="2705100"/>
          </a:xfrm>
          <a:prstGeom prst="rect">
            <a:avLst/>
          </a:prstGeom>
          <a:noFill/>
          <a:ln>
            <a:noFill/>
          </a:ln>
        </p:spPr>
      </p:pic>
      <p:pic>
        <p:nvPicPr>
          <p:cNvPr id="15" name="Picture 14">
            <a:extLst>
              <a:ext uri="{FF2B5EF4-FFF2-40B4-BE49-F238E27FC236}">
                <a16:creationId xmlns:a16="http://schemas.microsoft.com/office/drawing/2014/main" id="{A621A726-757D-5AB1-CA73-FBD39F7C64F8}"/>
              </a:ext>
            </a:extLst>
          </p:cNvPr>
          <p:cNvPicPr>
            <a:picLocks noChangeAspect="1"/>
          </p:cNvPicPr>
          <p:nvPr/>
        </p:nvPicPr>
        <p:blipFill>
          <a:blip r:embed="rId3">
            <a:lum bright="70000" contrast="-70000"/>
            <a:extLst>
              <a:ext uri="{BEBA8EAE-BF5A-486C-A8C5-ECC9F3942E4B}">
                <a14:imgProps xmlns:a14="http://schemas.microsoft.com/office/drawing/2010/main">
                  <a14:imgLayer r:embed="rId4">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6247231" y="1794392"/>
            <a:ext cx="2857500" cy="2705100"/>
          </a:xfrm>
          <a:prstGeom prst="rect">
            <a:avLst/>
          </a:prstGeom>
        </p:spPr>
      </p:pic>
      <p:pic>
        <p:nvPicPr>
          <p:cNvPr id="17" name="Picture 16">
            <a:extLst>
              <a:ext uri="{FF2B5EF4-FFF2-40B4-BE49-F238E27FC236}">
                <a16:creationId xmlns:a16="http://schemas.microsoft.com/office/drawing/2014/main" id="{8BCB1F8A-B40E-6D0C-ADB0-F8BE576D99B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08175" y="1519151"/>
            <a:ext cx="3299408" cy="2552700"/>
          </a:xfrm>
          <a:prstGeom prst="rect">
            <a:avLst/>
          </a:prstGeom>
        </p:spPr>
      </p:pic>
      <p:sp>
        <p:nvSpPr>
          <p:cNvPr id="19" name="Title 1">
            <a:extLst>
              <a:ext uri="{FF2B5EF4-FFF2-40B4-BE49-F238E27FC236}">
                <a16:creationId xmlns:a16="http://schemas.microsoft.com/office/drawing/2014/main" id="{65F8FEC4-D056-40A3-E9A8-405F81697521}"/>
              </a:ext>
            </a:extLst>
          </p:cNvPr>
          <p:cNvSpPr txBox="1">
            <a:spLocks/>
          </p:cNvSpPr>
          <p:nvPr/>
        </p:nvSpPr>
        <p:spPr>
          <a:xfrm>
            <a:off x="-1056802" y="2795502"/>
            <a:ext cx="7386145" cy="1362075"/>
          </a:xfrm>
          <a:prstGeom prst="rect">
            <a:avLst/>
          </a:prstGeom>
        </p:spPr>
        <p:txBody>
          <a:bodyPr/>
          <a:lst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itchFamily="34" charset="0"/>
                <a:cs typeface="Arial" pitchFamily="34" charset="0"/>
              </a:defRPr>
            </a:lvl2pPr>
            <a:lvl3pPr algn="ctr" rtl="0" fontAlgn="base">
              <a:spcBef>
                <a:spcPct val="0"/>
              </a:spcBef>
              <a:spcAft>
                <a:spcPct val="0"/>
              </a:spcAft>
              <a:defRPr sz="4400">
                <a:solidFill>
                  <a:schemeClr val="tx2"/>
                </a:solidFill>
                <a:latin typeface="Arial" pitchFamily="34" charset="0"/>
                <a:cs typeface="Arial" pitchFamily="34" charset="0"/>
              </a:defRPr>
            </a:lvl3pPr>
            <a:lvl4pPr algn="ctr" rtl="0" fontAlgn="base">
              <a:spcBef>
                <a:spcPct val="0"/>
              </a:spcBef>
              <a:spcAft>
                <a:spcPct val="0"/>
              </a:spcAft>
              <a:defRPr sz="4400">
                <a:solidFill>
                  <a:schemeClr val="tx2"/>
                </a:solidFill>
                <a:latin typeface="Arial" pitchFamily="34" charset="0"/>
                <a:cs typeface="Arial" pitchFamily="34" charset="0"/>
              </a:defRPr>
            </a:lvl4pPr>
            <a:lvl5pPr algn="ctr" rtl="0" fontAlgn="base">
              <a:spcBef>
                <a:spcPct val="0"/>
              </a:spcBef>
              <a:spcAft>
                <a:spcPct val="0"/>
              </a:spcAft>
              <a:defRPr sz="4400">
                <a:solidFill>
                  <a:schemeClr val="tx2"/>
                </a:solidFill>
                <a:latin typeface="Arial" pitchFamily="34" charset="0"/>
                <a:cs typeface="Arial" pitchFamily="34" charset="0"/>
              </a:defRPr>
            </a:lvl5pPr>
            <a:lvl6pPr marL="457200" algn="ctr" rtl="0" fontAlgn="base">
              <a:spcBef>
                <a:spcPct val="0"/>
              </a:spcBef>
              <a:spcAft>
                <a:spcPct val="0"/>
              </a:spcAft>
              <a:defRPr sz="4400">
                <a:solidFill>
                  <a:schemeClr val="tx2"/>
                </a:solidFill>
                <a:latin typeface="Arial" pitchFamily="34" charset="0"/>
                <a:cs typeface="Arial" pitchFamily="34" charset="0"/>
              </a:defRPr>
            </a:lvl6pPr>
            <a:lvl7pPr marL="914400" algn="ctr" rtl="0" fontAlgn="base">
              <a:spcBef>
                <a:spcPct val="0"/>
              </a:spcBef>
              <a:spcAft>
                <a:spcPct val="0"/>
              </a:spcAft>
              <a:defRPr sz="4400">
                <a:solidFill>
                  <a:schemeClr val="tx2"/>
                </a:solidFill>
                <a:latin typeface="Arial" pitchFamily="34" charset="0"/>
                <a:cs typeface="Arial" pitchFamily="34" charset="0"/>
              </a:defRPr>
            </a:lvl7pPr>
            <a:lvl8pPr marL="1371600" algn="ctr" rtl="0" fontAlgn="base">
              <a:spcBef>
                <a:spcPct val="0"/>
              </a:spcBef>
              <a:spcAft>
                <a:spcPct val="0"/>
              </a:spcAft>
              <a:defRPr sz="4400">
                <a:solidFill>
                  <a:schemeClr val="tx2"/>
                </a:solidFill>
                <a:latin typeface="Arial" pitchFamily="34" charset="0"/>
                <a:cs typeface="Arial" pitchFamily="34" charset="0"/>
              </a:defRPr>
            </a:lvl8pPr>
            <a:lvl9pPr marL="1828800" algn="ctr" rtl="0" fontAlgn="base">
              <a:spcBef>
                <a:spcPct val="0"/>
              </a:spcBef>
              <a:spcAft>
                <a:spcPct val="0"/>
              </a:spcAft>
              <a:defRPr sz="4400">
                <a:solidFill>
                  <a:schemeClr val="tx2"/>
                </a:solidFill>
                <a:latin typeface="Arial" pitchFamily="34" charset="0"/>
                <a:cs typeface="Arial" pitchFamily="34" charset="0"/>
              </a:defRPr>
            </a:lvl9pPr>
          </a:lstStyle>
          <a:p>
            <a:r>
              <a:rPr lang="en-US" sz="8800" kern="0" dirty="0">
                <a:effectLst>
                  <a:glow rad="63500">
                    <a:schemeClr val="accent2">
                      <a:satMod val="175000"/>
                      <a:alpha val="40000"/>
                    </a:schemeClr>
                  </a:glow>
                  <a:outerShdw blurRad="50800" dist="38100" dir="2700000" algn="tl" rotWithShape="0">
                    <a:prstClr val="black">
                      <a:alpha val="40000"/>
                    </a:prstClr>
                  </a:outerShdw>
                  <a:reflection blurRad="6350" stA="55000" endA="300" endPos="45500" dir="5400000" sy="-100000" algn="bl" rotWithShape="0"/>
                </a:effectLst>
                <a:latin typeface="Calibri" panose="020F0502020204030204" pitchFamily="34" charset="0"/>
              </a:rPr>
              <a:t>ADAM</a:t>
            </a:r>
          </a:p>
        </p:txBody>
      </p:sp>
      <p:sp>
        <p:nvSpPr>
          <p:cNvPr id="21" name="Title 1">
            <a:extLst>
              <a:ext uri="{FF2B5EF4-FFF2-40B4-BE49-F238E27FC236}">
                <a16:creationId xmlns:a16="http://schemas.microsoft.com/office/drawing/2014/main" id="{1E67C568-7A83-90C2-866F-BFBF7B5ED0F8}"/>
              </a:ext>
            </a:extLst>
          </p:cNvPr>
          <p:cNvSpPr txBox="1">
            <a:spLocks/>
          </p:cNvSpPr>
          <p:nvPr/>
        </p:nvSpPr>
        <p:spPr>
          <a:xfrm>
            <a:off x="3982908" y="2795501"/>
            <a:ext cx="7386145" cy="1362075"/>
          </a:xfrm>
          <a:prstGeom prst="rect">
            <a:avLst/>
          </a:prstGeom>
        </p:spPr>
        <p:txBody>
          <a:bodyPr/>
          <a:lst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itchFamily="34" charset="0"/>
                <a:cs typeface="Arial" pitchFamily="34" charset="0"/>
              </a:defRPr>
            </a:lvl2pPr>
            <a:lvl3pPr algn="ctr" rtl="0" fontAlgn="base">
              <a:spcBef>
                <a:spcPct val="0"/>
              </a:spcBef>
              <a:spcAft>
                <a:spcPct val="0"/>
              </a:spcAft>
              <a:defRPr sz="4400">
                <a:solidFill>
                  <a:schemeClr val="tx2"/>
                </a:solidFill>
                <a:latin typeface="Arial" pitchFamily="34" charset="0"/>
                <a:cs typeface="Arial" pitchFamily="34" charset="0"/>
              </a:defRPr>
            </a:lvl3pPr>
            <a:lvl4pPr algn="ctr" rtl="0" fontAlgn="base">
              <a:spcBef>
                <a:spcPct val="0"/>
              </a:spcBef>
              <a:spcAft>
                <a:spcPct val="0"/>
              </a:spcAft>
              <a:defRPr sz="4400">
                <a:solidFill>
                  <a:schemeClr val="tx2"/>
                </a:solidFill>
                <a:latin typeface="Arial" pitchFamily="34" charset="0"/>
                <a:cs typeface="Arial" pitchFamily="34" charset="0"/>
              </a:defRPr>
            </a:lvl4pPr>
            <a:lvl5pPr algn="ctr" rtl="0" fontAlgn="base">
              <a:spcBef>
                <a:spcPct val="0"/>
              </a:spcBef>
              <a:spcAft>
                <a:spcPct val="0"/>
              </a:spcAft>
              <a:defRPr sz="4400">
                <a:solidFill>
                  <a:schemeClr val="tx2"/>
                </a:solidFill>
                <a:latin typeface="Arial" pitchFamily="34" charset="0"/>
                <a:cs typeface="Arial" pitchFamily="34" charset="0"/>
              </a:defRPr>
            </a:lvl5pPr>
            <a:lvl6pPr marL="457200" algn="ctr" rtl="0" fontAlgn="base">
              <a:spcBef>
                <a:spcPct val="0"/>
              </a:spcBef>
              <a:spcAft>
                <a:spcPct val="0"/>
              </a:spcAft>
              <a:defRPr sz="4400">
                <a:solidFill>
                  <a:schemeClr val="tx2"/>
                </a:solidFill>
                <a:latin typeface="Arial" pitchFamily="34" charset="0"/>
                <a:cs typeface="Arial" pitchFamily="34" charset="0"/>
              </a:defRPr>
            </a:lvl6pPr>
            <a:lvl7pPr marL="914400" algn="ctr" rtl="0" fontAlgn="base">
              <a:spcBef>
                <a:spcPct val="0"/>
              </a:spcBef>
              <a:spcAft>
                <a:spcPct val="0"/>
              </a:spcAft>
              <a:defRPr sz="4400">
                <a:solidFill>
                  <a:schemeClr val="tx2"/>
                </a:solidFill>
                <a:latin typeface="Arial" pitchFamily="34" charset="0"/>
                <a:cs typeface="Arial" pitchFamily="34" charset="0"/>
              </a:defRPr>
            </a:lvl7pPr>
            <a:lvl8pPr marL="1371600" algn="ctr" rtl="0" fontAlgn="base">
              <a:spcBef>
                <a:spcPct val="0"/>
              </a:spcBef>
              <a:spcAft>
                <a:spcPct val="0"/>
              </a:spcAft>
              <a:defRPr sz="4400">
                <a:solidFill>
                  <a:schemeClr val="tx2"/>
                </a:solidFill>
                <a:latin typeface="Arial" pitchFamily="34" charset="0"/>
                <a:cs typeface="Arial" pitchFamily="34" charset="0"/>
              </a:defRPr>
            </a:lvl8pPr>
            <a:lvl9pPr marL="1828800" algn="ctr" rtl="0" fontAlgn="base">
              <a:spcBef>
                <a:spcPct val="0"/>
              </a:spcBef>
              <a:spcAft>
                <a:spcPct val="0"/>
              </a:spcAft>
              <a:defRPr sz="4400">
                <a:solidFill>
                  <a:schemeClr val="tx2"/>
                </a:solidFill>
                <a:latin typeface="Arial" pitchFamily="34" charset="0"/>
                <a:cs typeface="Arial" pitchFamily="34" charset="0"/>
              </a:defRPr>
            </a:lvl9pPr>
          </a:lstStyle>
          <a:p>
            <a:r>
              <a:rPr lang="en-US" sz="9600" kern="0" dirty="0">
                <a:effectLst>
                  <a:glow rad="63500">
                    <a:schemeClr val="accent2">
                      <a:satMod val="175000"/>
                      <a:alpha val="40000"/>
                    </a:schemeClr>
                  </a:glow>
                  <a:outerShdw blurRad="50800" dist="38100" dir="2700000" algn="tl" rotWithShape="0">
                    <a:prstClr val="black">
                      <a:alpha val="40000"/>
                    </a:prstClr>
                  </a:outerShdw>
                  <a:reflection blurRad="6350" stA="55000" endA="300" endPos="45500" dir="5400000" sy="-100000" algn="bl" rotWithShape="0"/>
                </a:effectLst>
                <a:latin typeface="Calibri" panose="020F0502020204030204" pitchFamily="34" charset="0"/>
              </a:rPr>
              <a:t>CHRIST</a:t>
            </a:r>
          </a:p>
        </p:txBody>
      </p:sp>
      <p:sp>
        <p:nvSpPr>
          <p:cNvPr id="23" name="TextBox 22">
            <a:extLst>
              <a:ext uri="{FF2B5EF4-FFF2-40B4-BE49-F238E27FC236}">
                <a16:creationId xmlns:a16="http://schemas.microsoft.com/office/drawing/2014/main" id="{419AE9D5-16CE-269A-EF74-58963D1DD39E}"/>
              </a:ext>
            </a:extLst>
          </p:cNvPr>
          <p:cNvSpPr txBox="1"/>
          <p:nvPr/>
        </p:nvSpPr>
        <p:spPr>
          <a:xfrm>
            <a:off x="369916" y="5386703"/>
            <a:ext cx="9775926" cy="584775"/>
          </a:xfrm>
          <a:prstGeom prst="rect">
            <a:avLst/>
          </a:prstGeom>
          <a:noFill/>
        </p:spPr>
        <p:txBody>
          <a:bodyPr wrap="square" rtlCol="0">
            <a:spAutoFit/>
          </a:bodyPr>
          <a:lstStyle/>
          <a:p>
            <a:pPr algn="ctr"/>
            <a:r>
              <a:rPr lang="en-US" sz="3200" i="1" dirty="0">
                <a:solidFill>
                  <a:schemeClr val="bg1"/>
                </a:solidFill>
              </a:rPr>
              <a:t>What was lost “in Adam” is RESTORED “in Christ’</a:t>
            </a:r>
          </a:p>
        </p:txBody>
      </p:sp>
    </p:spTree>
    <p:extLst>
      <p:ext uri="{BB962C8B-B14F-4D97-AF65-F5344CB8AC3E}">
        <p14:creationId xmlns:p14="http://schemas.microsoft.com/office/powerpoint/2010/main" val="360130744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nodePh="1">
                                  <p:stCondLst>
                                    <p:cond delay="0"/>
                                  </p:stCondLst>
                                  <p:endCondLst>
                                    <p:cond evt="begin" delay="0">
                                      <p:tn val="5"/>
                                    </p:cond>
                                  </p:end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dissolve">
                                      <p:cBhvr>
                                        <p:cTn id="12" dur="500"/>
                                        <p:tgtEl>
                                          <p:spTgt spid="13"/>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nodeType="click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dissolve">
                                      <p:cBhvr>
                                        <p:cTn id="21" dur="500"/>
                                        <p:tgtEl>
                                          <p:spTgt spid="15"/>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fade">
                                      <p:cBhvr>
                                        <p:cTn id="26" dur="500"/>
                                        <p:tgtEl>
                                          <p:spTgt spid="21"/>
                                        </p:tgtEl>
                                      </p:cBhvr>
                                    </p:animEffec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1000"/>
                                        <p:tgtEl>
                                          <p:spTgt spid="17"/>
                                        </p:tgtEl>
                                      </p:cBhvr>
                                    </p:animEffect>
                                    <p:anim calcmode="lin" valueType="num">
                                      <p:cBhvr>
                                        <p:cTn id="32" dur="1000" fill="hold"/>
                                        <p:tgtEl>
                                          <p:spTgt spid="17"/>
                                        </p:tgtEl>
                                        <p:attrNameLst>
                                          <p:attrName>ppt_x</p:attrName>
                                        </p:attrNameLst>
                                      </p:cBhvr>
                                      <p:tavLst>
                                        <p:tav tm="0">
                                          <p:val>
                                            <p:strVal val="#ppt_x"/>
                                          </p:val>
                                        </p:tav>
                                        <p:tav tm="100000">
                                          <p:val>
                                            <p:strVal val="#ppt_x"/>
                                          </p:val>
                                        </p:tav>
                                      </p:tavLst>
                                    </p:anim>
                                    <p:anim calcmode="lin" valueType="num">
                                      <p:cBhvr>
                                        <p:cTn id="33"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9" grpId="0"/>
      <p:bldP spid="21"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FB80A42-E8FF-C65F-A2A7-96AC7A8B70D1}"/>
            </a:ext>
          </a:extLst>
        </p:cNvPr>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FBD2AA7B-73B5-34D9-A32A-F136EF4BFC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Shape 26">
            <a:extLst>
              <a:ext uri="{FF2B5EF4-FFF2-40B4-BE49-F238E27FC236}">
                <a16:creationId xmlns:a16="http://schemas.microsoft.com/office/drawing/2014/main" id="{25218D31-B43F-CA65-6D45-B20B0DEFCD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4138312"/>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8" name="Freeform: Shape 27">
            <a:extLst>
              <a:ext uri="{FF2B5EF4-FFF2-40B4-BE49-F238E27FC236}">
                <a16:creationId xmlns:a16="http://schemas.microsoft.com/office/drawing/2014/main" id="{03026F50-5534-9434-D7FC-25C17C4C99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4138312"/>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blipFill dpi="0" rotWithShape="1">
            <a:blip r:embed="rId2">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Text Placeholder 8">
            <a:extLst>
              <a:ext uri="{FF2B5EF4-FFF2-40B4-BE49-F238E27FC236}">
                <a16:creationId xmlns:a16="http://schemas.microsoft.com/office/drawing/2014/main" id="{B4CC83E6-F18D-BE6D-288D-F16FCB1324D8}"/>
              </a:ext>
            </a:extLst>
          </p:cNvPr>
          <p:cNvSpPr txBox="1">
            <a:spLocks/>
          </p:cNvSpPr>
          <p:nvPr/>
        </p:nvSpPr>
        <p:spPr>
          <a:xfrm>
            <a:off x="2260600" y="1309032"/>
            <a:ext cx="4040188" cy="639762"/>
          </a:xfrm>
          <a:prstGeom prst="rect">
            <a:avLst/>
          </a:prstGeom>
        </p:spPr>
        <p:style>
          <a:lnRef idx="0">
            <a:schemeClr val="dk1"/>
          </a:lnRef>
          <a:fillRef idx="3">
            <a:schemeClr val="dk1"/>
          </a:fillRef>
          <a:effectRef idx="3">
            <a:schemeClr val="dk1"/>
          </a:effectRef>
          <a:fontRef idx="minor">
            <a:schemeClr val="lt1"/>
          </a:fontRef>
        </p:style>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l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l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l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pPr algn="ctr"/>
            <a:r>
              <a:rPr lang="en-US"/>
              <a:t>ADAM</a:t>
            </a:r>
            <a:endParaRPr lang="en-US" dirty="0"/>
          </a:p>
        </p:txBody>
      </p:sp>
      <p:sp>
        <p:nvSpPr>
          <p:cNvPr id="4" name="Text Placeholder 10">
            <a:extLst>
              <a:ext uri="{FF2B5EF4-FFF2-40B4-BE49-F238E27FC236}">
                <a16:creationId xmlns:a16="http://schemas.microsoft.com/office/drawing/2014/main" id="{FB9E182A-C2C4-6E86-5E9B-F4976BF2D799}"/>
              </a:ext>
            </a:extLst>
          </p:cNvPr>
          <p:cNvSpPr txBox="1">
            <a:spLocks/>
          </p:cNvSpPr>
          <p:nvPr/>
        </p:nvSpPr>
        <p:spPr>
          <a:xfrm>
            <a:off x="6375400" y="1309032"/>
            <a:ext cx="4041775" cy="639762"/>
          </a:xfrm>
          <a:prstGeom prst="rect">
            <a:avLst/>
          </a:prstGeom>
        </p:spPr>
        <p:style>
          <a:lnRef idx="0">
            <a:schemeClr val="dk1"/>
          </a:lnRef>
          <a:fillRef idx="3">
            <a:schemeClr val="dk1"/>
          </a:fillRef>
          <a:effectRef idx="3">
            <a:schemeClr val="dk1"/>
          </a:effectRef>
          <a:fontRef idx="minor">
            <a:schemeClr val="lt1"/>
          </a:fontRef>
        </p:style>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l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l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l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pPr algn="ctr"/>
            <a:r>
              <a:rPr lang="en-US"/>
              <a:t>CHRIST</a:t>
            </a:r>
            <a:endParaRPr lang="en-US" dirty="0"/>
          </a:p>
        </p:txBody>
      </p:sp>
      <p:sp>
        <p:nvSpPr>
          <p:cNvPr id="6" name="Content Placeholder 11">
            <a:extLst>
              <a:ext uri="{FF2B5EF4-FFF2-40B4-BE49-F238E27FC236}">
                <a16:creationId xmlns:a16="http://schemas.microsoft.com/office/drawing/2014/main" id="{4C0BE030-D805-C10D-0E1D-BACAE69B979B}"/>
              </a:ext>
            </a:extLst>
          </p:cNvPr>
          <p:cNvSpPr txBox="1">
            <a:spLocks/>
          </p:cNvSpPr>
          <p:nvPr/>
        </p:nvSpPr>
        <p:spPr>
          <a:xfrm>
            <a:off x="6375400" y="1994832"/>
            <a:ext cx="4041775" cy="4494868"/>
          </a:xfrm>
          <a:prstGeom prst="rect">
            <a:avLst/>
          </a:prstGeom>
        </p:spPr>
        <p:style>
          <a:lnRef idx="0">
            <a:schemeClr val="accent2"/>
          </a:lnRef>
          <a:fillRef idx="3">
            <a:schemeClr val="accent2"/>
          </a:fillRef>
          <a:effectRef idx="3">
            <a:schemeClr val="accent2"/>
          </a:effectRef>
          <a:fontRef idx="minor">
            <a:schemeClr val="lt1"/>
          </a:fontRef>
        </p:style>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l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l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l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pPr marL="0" indent="0" algn="ctr">
              <a:buFont typeface="Arial" panose="020B0604020202020204" pitchFamily="34" charset="0"/>
              <a:buNone/>
            </a:pPr>
            <a:r>
              <a:rPr lang="en-US" sz="2000" b="1" dirty="0"/>
              <a:t>“ New Heavens and Earth”</a:t>
            </a:r>
          </a:p>
          <a:p>
            <a:pPr marL="0" indent="0" algn="ctr">
              <a:buFont typeface="Arial" panose="020B0604020202020204" pitchFamily="34" charset="0"/>
              <a:buNone/>
            </a:pPr>
            <a:r>
              <a:rPr lang="en-US" sz="2000" b="1" dirty="0"/>
              <a:t>Spiritual Man</a:t>
            </a:r>
          </a:p>
          <a:p>
            <a:pPr marL="0" indent="0" algn="ctr">
              <a:buFont typeface="Arial" panose="020B0604020202020204" pitchFamily="34" charset="0"/>
              <a:buNone/>
            </a:pPr>
            <a:r>
              <a:rPr lang="en-US" sz="2000" b="1" dirty="0"/>
              <a:t>Son of God</a:t>
            </a:r>
          </a:p>
          <a:p>
            <a:pPr marL="0" indent="0" algn="ctr">
              <a:buFont typeface="Arial" panose="020B0604020202020204" pitchFamily="34" charset="0"/>
              <a:buNone/>
            </a:pPr>
            <a:r>
              <a:rPr lang="en-US" sz="2000" b="1" dirty="0"/>
              <a:t>Prophet, Priest, King</a:t>
            </a:r>
          </a:p>
          <a:p>
            <a:pPr marL="0" indent="0" algn="ctr">
              <a:buFont typeface="Arial" panose="020B0604020202020204" pitchFamily="34" charset="0"/>
              <a:buNone/>
            </a:pPr>
            <a:r>
              <a:rPr lang="en-US" sz="2000" b="1" u="sng" dirty="0"/>
              <a:t>God’s</a:t>
            </a:r>
            <a:r>
              <a:rPr lang="en-US" sz="2000" b="1" dirty="0"/>
              <a:t> Possibility</a:t>
            </a:r>
          </a:p>
          <a:p>
            <a:pPr marL="0" indent="0" algn="ctr">
              <a:buFont typeface="Arial" panose="020B0604020202020204" pitchFamily="34" charset="0"/>
              <a:buNone/>
            </a:pPr>
            <a:r>
              <a:rPr lang="en-US" sz="2000" b="1" dirty="0"/>
              <a:t>Righteousness</a:t>
            </a:r>
          </a:p>
          <a:p>
            <a:pPr marL="0" indent="0" algn="ctr">
              <a:buFont typeface="Arial" panose="020B0604020202020204" pitchFamily="34" charset="0"/>
              <a:buNone/>
            </a:pPr>
            <a:r>
              <a:rPr lang="en-US" sz="2000" b="1" dirty="0"/>
              <a:t>LIFE</a:t>
            </a:r>
          </a:p>
          <a:p>
            <a:pPr marL="0" indent="0" algn="ctr">
              <a:buFont typeface="Arial" panose="020B0604020202020204" pitchFamily="34" charset="0"/>
              <a:buNone/>
            </a:pPr>
            <a:endParaRPr lang="en-US" sz="2000" b="1" dirty="0"/>
          </a:p>
          <a:p>
            <a:pPr marL="0" indent="0" algn="ctr">
              <a:buFont typeface="Arial" panose="020B0604020202020204" pitchFamily="34" charset="0"/>
              <a:buNone/>
            </a:pPr>
            <a:r>
              <a:rPr lang="en-US" sz="2000" b="1" dirty="0"/>
              <a:t>THE JUSTIFICATION</a:t>
            </a:r>
          </a:p>
          <a:p>
            <a:pPr marL="0" indent="0" algn="ctr">
              <a:buFont typeface="Arial" panose="020B0604020202020204" pitchFamily="34" charset="0"/>
              <a:buNone/>
            </a:pPr>
            <a:r>
              <a:rPr lang="en-US" sz="2000" b="1" dirty="0"/>
              <a:t>THE SANCTIFICATION</a:t>
            </a:r>
          </a:p>
          <a:p>
            <a:pPr marL="0" indent="0" algn="ctr">
              <a:buFont typeface="Arial" panose="020B0604020202020204" pitchFamily="34" charset="0"/>
              <a:buNone/>
            </a:pPr>
            <a:r>
              <a:rPr lang="en-US" sz="2000" b="1" dirty="0"/>
              <a:t>THE GLORIFICATION</a:t>
            </a:r>
          </a:p>
        </p:txBody>
      </p:sp>
      <p:sp>
        <p:nvSpPr>
          <p:cNvPr id="7" name="Content Placeholder 11">
            <a:extLst>
              <a:ext uri="{FF2B5EF4-FFF2-40B4-BE49-F238E27FC236}">
                <a16:creationId xmlns:a16="http://schemas.microsoft.com/office/drawing/2014/main" id="{4A667B73-FD5C-ACBF-76CB-1092D0A2C883}"/>
              </a:ext>
            </a:extLst>
          </p:cNvPr>
          <p:cNvSpPr txBox="1">
            <a:spLocks/>
          </p:cNvSpPr>
          <p:nvPr/>
        </p:nvSpPr>
        <p:spPr>
          <a:xfrm>
            <a:off x="2260600" y="1994832"/>
            <a:ext cx="4041775" cy="4494868"/>
          </a:xfrm>
          <a:prstGeom prst="rect">
            <a:avLst/>
          </a:prstGeom>
        </p:spPr>
        <p:style>
          <a:lnRef idx="0">
            <a:schemeClr val="accent2"/>
          </a:lnRef>
          <a:fillRef idx="3">
            <a:schemeClr val="accent2"/>
          </a:fillRef>
          <a:effectRef idx="3">
            <a:schemeClr val="accent2"/>
          </a:effectRef>
          <a:fontRef idx="minor">
            <a:schemeClr val="lt1"/>
          </a:fontRef>
        </p:style>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l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l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l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pPr marL="0" indent="0" algn="ctr">
              <a:buFont typeface="Arial" panose="020B0604020202020204" pitchFamily="34" charset="0"/>
              <a:buNone/>
            </a:pPr>
            <a:r>
              <a:rPr lang="en-US" sz="2000" b="1" dirty="0"/>
              <a:t>“Heavens and Earth”</a:t>
            </a:r>
          </a:p>
          <a:p>
            <a:pPr marL="0" indent="0" algn="ctr">
              <a:buFont typeface="Arial" panose="020B0604020202020204" pitchFamily="34" charset="0"/>
              <a:buNone/>
            </a:pPr>
            <a:r>
              <a:rPr lang="en-US" sz="2000" b="1" dirty="0"/>
              <a:t>Natural Man</a:t>
            </a:r>
          </a:p>
          <a:p>
            <a:pPr marL="0" indent="0" algn="ctr">
              <a:buFont typeface="Arial" panose="020B0604020202020204" pitchFamily="34" charset="0"/>
              <a:buNone/>
            </a:pPr>
            <a:r>
              <a:rPr lang="en-US" sz="2000" b="1" dirty="0"/>
              <a:t>Son of God</a:t>
            </a:r>
          </a:p>
          <a:p>
            <a:pPr marL="0" indent="0" algn="ctr">
              <a:buFont typeface="Arial" panose="020B0604020202020204" pitchFamily="34" charset="0"/>
              <a:buNone/>
            </a:pPr>
            <a:r>
              <a:rPr lang="en-US" sz="2000" b="1" dirty="0"/>
              <a:t>Prophet, Priest, King</a:t>
            </a:r>
          </a:p>
          <a:p>
            <a:pPr marL="0" indent="0" algn="ctr">
              <a:buFont typeface="Arial" panose="020B0604020202020204" pitchFamily="34" charset="0"/>
              <a:buNone/>
            </a:pPr>
            <a:r>
              <a:rPr lang="en-US" sz="2000" b="1" u="sng" dirty="0"/>
              <a:t>Human</a:t>
            </a:r>
            <a:r>
              <a:rPr lang="en-US" sz="2000" b="1" dirty="0"/>
              <a:t> Possibility</a:t>
            </a:r>
          </a:p>
          <a:p>
            <a:pPr marL="0" indent="0" algn="ctr">
              <a:buFont typeface="Arial" panose="020B0604020202020204" pitchFamily="34" charset="0"/>
              <a:buNone/>
            </a:pPr>
            <a:r>
              <a:rPr lang="en-US" sz="2000" b="1" dirty="0"/>
              <a:t>Condemnation</a:t>
            </a:r>
          </a:p>
          <a:p>
            <a:pPr marL="0" indent="0" algn="ctr">
              <a:buFont typeface="Arial" panose="020B0604020202020204" pitchFamily="34" charset="0"/>
              <a:buNone/>
            </a:pPr>
            <a:r>
              <a:rPr lang="en-US" sz="2000" b="1" dirty="0"/>
              <a:t>DEATH</a:t>
            </a:r>
          </a:p>
          <a:p>
            <a:pPr marL="0" indent="0" algn="ctr">
              <a:buFont typeface="Arial" panose="020B0604020202020204" pitchFamily="34" charset="0"/>
              <a:buNone/>
            </a:pPr>
            <a:endParaRPr lang="en-US" sz="2000" b="1" dirty="0"/>
          </a:p>
          <a:p>
            <a:pPr marL="0" indent="0" algn="ctr">
              <a:buFont typeface="Arial" panose="020B0604020202020204" pitchFamily="34" charset="0"/>
              <a:buNone/>
            </a:pPr>
            <a:r>
              <a:rPr lang="en-US" sz="2000" b="1" dirty="0"/>
              <a:t>THE LAW</a:t>
            </a:r>
          </a:p>
          <a:p>
            <a:pPr marL="0" indent="0" algn="ctr">
              <a:buFont typeface="Arial" panose="020B0604020202020204" pitchFamily="34" charset="0"/>
              <a:buNone/>
            </a:pPr>
            <a:r>
              <a:rPr lang="en-US" sz="2000" b="1" dirty="0"/>
              <a:t>THE SIN</a:t>
            </a:r>
          </a:p>
          <a:p>
            <a:pPr marL="0" indent="0" algn="ctr">
              <a:buFont typeface="Arial" panose="020B0604020202020204" pitchFamily="34" charset="0"/>
              <a:buNone/>
            </a:pPr>
            <a:r>
              <a:rPr lang="en-US" sz="2000" b="1" dirty="0"/>
              <a:t>THE DEATH</a:t>
            </a:r>
          </a:p>
          <a:p>
            <a:pPr marL="0" indent="0" algn="ctr">
              <a:buFont typeface="Arial" panose="020B0604020202020204" pitchFamily="34" charset="0"/>
              <a:buNone/>
            </a:pPr>
            <a:endParaRPr lang="en-US" sz="2000" b="1" dirty="0"/>
          </a:p>
        </p:txBody>
      </p:sp>
    </p:spTree>
    <p:extLst>
      <p:ext uri="{BB962C8B-B14F-4D97-AF65-F5344CB8AC3E}">
        <p14:creationId xmlns:p14="http://schemas.microsoft.com/office/powerpoint/2010/main" val="124077024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500"/>
                                        <p:tgtEl>
                                          <p:spTgt spid="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xEl>
                                              <p:pRg st="1" end="1"/>
                                            </p:txEl>
                                          </p:spTgt>
                                        </p:tgtEl>
                                        <p:attrNameLst>
                                          <p:attrName>style.visibility</p:attrName>
                                        </p:attrNameLst>
                                      </p:cBhvr>
                                      <p:to>
                                        <p:strVal val="visible"/>
                                      </p:to>
                                    </p:set>
                                    <p:animEffect transition="in" filter="fade">
                                      <p:cBhvr>
                                        <p:cTn id="17" dur="500"/>
                                        <p:tgtEl>
                                          <p:spTgt spid="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1" end="1"/>
                                            </p:txEl>
                                          </p:spTgt>
                                        </p:tgtEl>
                                        <p:attrNameLst>
                                          <p:attrName>style.visibility</p:attrName>
                                        </p:attrNameLst>
                                      </p:cBhvr>
                                      <p:to>
                                        <p:strVal val="visible"/>
                                      </p:to>
                                    </p:set>
                                    <p:animEffect transition="in" filter="fade">
                                      <p:cBhvr>
                                        <p:cTn id="22" dur="500"/>
                                        <p:tgtEl>
                                          <p:spTgt spid="6">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7">
                                            <p:txEl>
                                              <p:pRg st="2" end="2"/>
                                            </p:txEl>
                                          </p:spTgt>
                                        </p:tgtEl>
                                        <p:attrNameLst>
                                          <p:attrName>style.visibility</p:attrName>
                                        </p:attrNameLst>
                                      </p:cBhvr>
                                      <p:to>
                                        <p:strVal val="visible"/>
                                      </p:to>
                                    </p:set>
                                    <p:animEffect transition="in" filter="fade">
                                      <p:cBhvr>
                                        <p:cTn id="27" dur="500"/>
                                        <p:tgtEl>
                                          <p:spTgt spid="7">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6">
                                            <p:txEl>
                                              <p:pRg st="2" end="2"/>
                                            </p:txEl>
                                          </p:spTgt>
                                        </p:tgtEl>
                                        <p:attrNameLst>
                                          <p:attrName>style.visibility</p:attrName>
                                        </p:attrNameLst>
                                      </p:cBhvr>
                                      <p:to>
                                        <p:strVal val="visible"/>
                                      </p:to>
                                    </p:set>
                                    <p:animEffect transition="in" filter="fade">
                                      <p:cBhvr>
                                        <p:cTn id="32" dur="500"/>
                                        <p:tgtEl>
                                          <p:spTgt spid="6">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7">
                                            <p:txEl>
                                              <p:pRg st="3" end="3"/>
                                            </p:txEl>
                                          </p:spTgt>
                                        </p:tgtEl>
                                        <p:attrNameLst>
                                          <p:attrName>style.visibility</p:attrName>
                                        </p:attrNameLst>
                                      </p:cBhvr>
                                      <p:to>
                                        <p:strVal val="visible"/>
                                      </p:to>
                                    </p:set>
                                    <p:animEffect transition="in" filter="fade">
                                      <p:cBhvr>
                                        <p:cTn id="37" dur="500"/>
                                        <p:tgtEl>
                                          <p:spTgt spid="7">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6">
                                            <p:txEl>
                                              <p:pRg st="3" end="3"/>
                                            </p:txEl>
                                          </p:spTgt>
                                        </p:tgtEl>
                                        <p:attrNameLst>
                                          <p:attrName>style.visibility</p:attrName>
                                        </p:attrNameLst>
                                      </p:cBhvr>
                                      <p:to>
                                        <p:strVal val="visible"/>
                                      </p:to>
                                    </p:set>
                                    <p:animEffect transition="in" filter="fade">
                                      <p:cBhvr>
                                        <p:cTn id="42" dur="500"/>
                                        <p:tgtEl>
                                          <p:spTgt spid="6">
                                            <p:txEl>
                                              <p:pRg st="3" end="3"/>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7">
                                            <p:txEl>
                                              <p:pRg st="4" end="4"/>
                                            </p:txEl>
                                          </p:spTgt>
                                        </p:tgtEl>
                                        <p:attrNameLst>
                                          <p:attrName>style.visibility</p:attrName>
                                        </p:attrNameLst>
                                      </p:cBhvr>
                                      <p:to>
                                        <p:strVal val="visible"/>
                                      </p:to>
                                    </p:set>
                                    <p:animEffect transition="in" filter="fade">
                                      <p:cBhvr>
                                        <p:cTn id="47" dur="500"/>
                                        <p:tgtEl>
                                          <p:spTgt spid="7">
                                            <p:txEl>
                                              <p:pRg st="4" end="4"/>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7">
                                            <p:txEl>
                                              <p:pRg st="5" end="5"/>
                                            </p:txEl>
                                          </p:spTgt>
                                        </p:tgtEl>
                                        <p:attrNameLst>
                                          <p:attrName>style.visibility</p:attrName>
                                        </p:attrNameLst>
                                      </p:cBhvr>
                                      <p:to>
                                        <p:strVal val="visible"/>
                                      </p:to>
                                    </p:set>
                                    <p:animEffect transition="in" filter="fade">
                                      <p:cBhvr>
                                        <p:cTn id="52" dur="500"/>
                                        <p:tgtEl>
                                          <p:spTgt spid="7">
                                            <p:txEl>
                                              <p:pRg st="5" end="5"/>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6">
                                            <p:txEl>
                                              <p:pRg st="4" end="4"/>
                                            </p:txEl>
                                          </p:spTgt>
                                        </p:tgtEl>
                                        <p:attrNameLst>
                                          <p:attrName>style.visibility</p:attrName>
                                        </p:attrNameLst>
                                      </p:cBhvr>
                                      <p:to>
                                        <p:strVal val="visible"/>
                                      </p:to>
                                    </p:set>
                                    <p:animEffect transition="in" filter="fade">
                                      <p:cBhvr>
                                        <p:cTn id="57" dur="500"/>
                                        <p:tgtEl>
                                          <p:spTgt spid="6">
                                            <p:txEl>
                                              <p:pRg st="4" end="4"/>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6">
                                            <p:txEl>
                                              <p:pRg st="5" end="5"/>
                                            </p:txEl>
                                          </p:spTgt>
                                        </p:tgtEl>
                                        <p:attrNameLst>
                                          <p:attrName>style.visibility</p:attrName>
                                        </p:attrNameLst>
                                      </p:cBhvr>
                                      <p:to>
                                        <p:strVal val="visible"/>
                                      </p:to>
                                    </p:set>
                                    <p:animEffect transition="in" filter="fade">
                                      <p:cBhvr>
                                        <p:cTn id="62" dur="500"/>
                                        <p:tgtEl>
                                          <p:spTgt spid="6">
                                            <p:txEl>
                                              <p:pRg st="5" end="5"/>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7">
                                            <p:txEl>
                                              <p:pRg st="6" end="6"/>
                                            </p:txEl>
                                          </p:spTgt>
                                        </p:tgtEl>
                                        <p:attrNameLst>
                                          <p:attrName>style.visibility</p:attrName>
                                        </p:attrNameLst>
                                      </p:cBhvr>
                                      <p:to>
                                        <p:strVal val="visible"/>
                                      </p:to>
                                    </p:set>
                                    <p:animEffect transition="in" filter="fade">
                                      <p:cBhvr>
                                        <p:cTn id="67" dur="500"/>
                                        <p:tgtEl>
                                          <p:spTgt spid="7">
                                            <p:txEl>
                                              <p:pRg st="6" end="6"/>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nodeType="clickEffect">
                                  <p:stCondLst>
                                    <p:cond delay="0"/>
                                  </p:stCondLst>
                                  <p:childTnLst>
                                    <p:set>
                                      <p:cBhvr>
                                        <p:cTn id="71" dur="1" fill="hold">
                                          <p:stCondLst>
                                            <p:cond delay="0"/>
                                          </p:stCondLst>
                                        </p:cTn>
                                        <p:tgtEl>
                                          <p:spTgt spid="6">
                                            <p:txEl>
                                              <p:pRg st="6" end="6"/>
                                            </p:txEl>
                                          </p:spTgt>
                                        </p:tgtEl>
                                        <p:attrNameLst>
                                          <p:attrName>style.visibility</p:attrName>
                                        </p:attrNameLst>
                                      </p:cBhvr>
                                      <p:to>
                                        <p:strVal val="visible"/>
                                      </p:to>
                                    </p:set>
                                    <p:animEffect transition="in" filter="fade">
                                      <p:cBhvr>
                                        <p:cTn id="72" dur="500"/>
                                        <p:tgtEl>
                                          <p:spTgt spid="6">
                                            <p:txEl>
                                              <p:pRg st="6" end="6"/>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nodeType="clickEffect">
                                  <p:stCondLst>
                                    <p:cond delay="0"/>
                                  </p:stCondLst>
                                  <p:childTnLst>
                                    <p:set>
                                      <p:cBhvr>
                                        <p:cTn id="76" dur="1" fill="hold">
                                          <p:stCondLst>
                                            <p:cond delay="0"/>
                                          </p:stCondLst>
                                        </p:cTn>
                                        <p:tgtEl>
                                          <p:spTgt spid="7">
                                            <p:txEl>
                                              <p:pRg st="8" end="8"/>
                                            </p:txEl>
                                          </p:spTgt>
                                        </p:tgtEl>
                                        <p:attrNameLst>
                                          <p:attrName>style.visibility</p:attrName>
                                        </p:attrNameLst>
                                      </p:cBhvr>
                                      <p:to>
                                        <p:strVal val="visible"/>
                                      </p:to>
                                    </p:set>
                                    <p:animEffect transition="in" filter="fade">
                                      <p:cBhvr>
                                        <p:cTn id="77" dur="500"/>
                                        <p:tgtEl>
                                          <p:spTgt spid="7">
                                            <p:txEl>
                                              <p:pRg st="8" end="8"/>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nodeType="clickEffect">
                                  <p:stCondLst>
                                    <p:cond delay="0"/>
                                  </p:stCondLst>
                                  <p:childTnLst>
                                    <p:set>
                                      <p:cBhvr>
                                        <p:cTn id="81" dur="1" fill="hold">
                                          <p:stCondLst>
                                            <p:cond delay="0"/>
                                          </p:stCondLst>
                                        </p:cTn>
                                        <p:tgtEl>
                                          <p:spTgt spid="7">
                                            <p:txEl>
                                              <p:pRg st="9" end="9"/>
                                            </p:txEl>
                                          </p:spTgt>
                                        </p:tgtEl>
                                        <p:attrNameLst>
                                          <p:attrName>style.visibility</p:attrName>
                                        </p:attrNameLst>
                                      </p:cBhvr>
                                      <p:to>
                                        <p:strVal val="visible"/>
                                      </p:to>
                                    </p:set>
                                    <p:animEffect transition="in" filter="fade">
                                      <p:cBhvr>
                                        <p:cTn id="82" dur="500"/>
                                        <p:tgtEl>
                                          <p:spTgt spid="7">
                                            <p:txEl>
                                              <p:pRg st="9" end="9"/>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nodeType="clickEffect">
                                  <p:stCondLst>
                                    <p:cond delay="0"/>
                                  </p:stCondLst>
                                  <p:childTnLst>
                                    <p:set>
                                      <p:cBhvr>
                                        <p:cTn id="86" dur="1" fill="hold">
                                          <p:stCondLst>
                                            <p:cond delay="0"/>
                                          </p:stCondLst>
                                        </p:cTn>
                                        <p:tgtEl>
                                          <p:spTgt spid="7">
                                            <p:txEl>
                                              <p:pRg st="10" end="10"/>
                                            </p:txEl>
                                          </p:spTgt>
                                        </p:tgtEl>
                                        <p:attrNameLst>
                                          <p:attrName>style.visibility</p:attrName>
                                        </p:attrNameLst>
                                      </p:cBhvr>
                                      <p:to>
                                        <p:strVal val="visible"/>
                                      </p:to>
                                    </p:set>
                                    <p:animEffect transition="in" filter="fade">
                                      <p:cBhvr>
                                        <p:cTn id="87" dur="500"/>
                                        <p:tgtEl>
                                          <p:spTgt spid="7">
                                            <p:txEl>
                                              <p:pRg st="10" end="10"/>
                                            </p:txEl>
                                          </p:spTgt>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nodeType="clickEffect">
                                  <p:stCondLst>
                                    <p:cond delay="0"/>
                                  </p:stCondLst>
                                  <p:childTnLst>
                                    <p:set>
                                      <p:cBhvr>
                                        <p:cTn id="91" dur="1" fill="hold">
                                          <p:stCondLst>
                                            <p:cond delay="0"/>
                                          </p:stCondLst>
                                        </p:cTn>
                                        <p:tgtEl>
                                          <p:spTgt spid="6">
                                            <p:txEl>
                                              <p:pRg st="8" end="8"/>
                                            </p:txEl>
                                          </p:spTgt>
                                        </p:tgtEl>
                                        <p:attrNameLst>
                                          <p:attrName>style.visibility</p:attrName>
                                        </p:attrNameLst>
                                      </p:cBhvr>
                                      <p:to>
                                        <p:strVal val="visible"/>
                                      </p:to>
                                    </p:set>
                                    <p:animEffect transition="in" filter="fade">
                                      <p:cBhvr>
                                        <p:cTn id="92" dur="500"/>
                                        <p:tgtEl>
                                          <p:spTgt spid="6">
                                            <p:txEl>
                                              <p:pRg st="8" end="8"/>
                                            </p:txEl>
                                          </p:spTgt>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nodeType="clickEffect">
                                  <p:stCondLst>
                                    <p:cond delay="0"/>
                                  </p:stCondLst>
                                  <p:childTnLst>
                                    <p:set>
                                      <p:cBhvr>
                                        <p:cTn id="96" dur="1" fill="hold">
                                          <p:stCondLst>
                                            <p:cond delay="0"/>
                                          </p:stCondLst>
                                        </p:cTn>
                                        <p:tgtEl>
                                          <p:spTgt spid="6">
                                            <p:txEl>
                                              <p:pRg st="9" end="9"/>
                                            </p:txEl>
                                          </p:spTgt>
                                        </p:tgtEl>
                                        <p:attrNameLst>
                                          <p:attrName>style.visibility</p:attrName>
                                        </p:attrNameLst>
                                      </p:cBhvr>
                                      <p:to>
                                        <p:strVal val="visible"/>
                                      </p:to>
                                    </p:set>
                                    <p:animEffect transition="in" filter="fade">
                                      <p:cBhvr>
                                        <p:cTn id="97" dur="500"/>
                                        <p:tgtEl>
                                          <p:spTgt spid="6">
                                            <p:txEl>
                                              <p:pRg st="9" end="9"/>
                                            </p:txEl>
                                          </p:spTgt>
                                        </p:tgtEl>
                                      </p:cBhvr>
                                    </p:animEffect>
                                  </p:childTnLst>
                                </p:cTn>
                              </p:par>
                            </p:childTnLst>
                          </p:cTn>
                        </p:par>
                      </p:childTnLst>
                    </p:cTn>
                  </p:par>
                  <p:par>
                    <p:cTn id="98" fill="hold">
                      <p:stCondLst>
                        <p:cond delay="indefinite"/>
                      </p:stCondLst>
                      <p:childTnLst>
                        <p:par>
                          <p:cTn id="99" fill="hold">
                            <p:stCondLst>
                              <p:cond delay="0"/>
                            </p:stCondLst>
                            <p:childTnLst>
                              <p:par>
                                <p:cTn id="100" presetID="10" presetClass="entr" presetSubtype="0" fill="hold" nodeType="clickEffect">
                                  <p:stCondLst>
                                    <p:cond delay="0"/>
                                  </p:stCondLst>
                                  <p:childTnLst>
                                    <p:set>
                                      <p:cBhvr>
                                        <p:cTn id="101" dur="1" fill="hold">
                                          <p:stCondLst>
                                            <p:cond delay="0"/>
                                          </p:stCondLst>
                                        </p:cTn>
                                        <p:tgtEl>
                                          <p:spTgt spid="6">
                                            <p:txEl>
                                              <p:pRg st="10" end="10"/>
                                            </p:txEl>
                                          </p:spTgt>
                                        </p:tgtEl>
                                        <p:attrNameLst>
                                          <p:attrName>style.visibility</p:attrName>
                                        </p:attrNameLst>
                                      </p:cBhvr>
                                      <p:to>
                                        <p:strVal val="visible"/>
                                      </p:to>
                                    </p:set>
                                    <p:animEffect transition="in" filter="fade">
                                      <p:cBhvr>
                                        <p:cTn id="102" dur="500"/>
                                        <p:tgtEl>
                                          <p:spTgt spid="6">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6271D-FC4B-67EE-E6C7-BBEA617F3ED6}"/>
              </a:ext>
            </a:extLst>
          </p:cNvPr>
          <p:cNvSpPr>
            <a:spLocks noGrp="1"/>
          </p:cNvSpPr>
          <p:nvPr>
            <p:ph type="title"/>
          </p:nvPr>
        </p:nvSpPr>
        <p:spPr/>
        <p:txBody>
          <a:bodyPr/>
          <a:lstStyle/>
          <a:p>
            <a:pPr algn="ctr"/>
            <a:r>
              <a:rPr lang="en-US" b="1" i="1" dirty="0">
                <a:solidFill>
                  <a:schemeClr val="bg1"/>
                </a:solidFill>
                <a:ea typeface="Calibri Light"/>
                <a:cs typeface="Calibri Light"/>
              </a:rPr>
              <a:t>Redemptive Restoration</a:t>
            </a:r>
          </a:p>
        </p:txBody>
      </p:sp>
      <p:sp>
        <p:nvSpPr>
          <p:cNvPr id="3" name="Text Placeholder 2">
            <a:extLst>
              <a:ext uri="{FF2B5EF4-FFF2-40B4-BE49-F238E27FC236}">
                <a16:creationId xmlns:a16="http://schemas.microsoft.com/office/drawing/2014/main" id="{4E0A6034-F097-854E-500A-4CA221DC76C7}"/>
              </a:ext>
            </a:extLst>
          </p:cNvPr>
          <p:cNvSpPr>
            <a:spLocks noGrp="1"/>
          </p:cNvSpPr>
          <p:nvPr>
            <p:ph type="body" idx="1"/>
          </p:nvPr>
        </p:nvSpPr>
        <p:spPr/>
        <p:txBody>
          <a:bodyPr>
            <a:normAutofit/>
          </a:bodyPr>
          <a:lstStyle/>
          <a:p>
            <a:pPr algn="ctr"/>
            <a:r>
              <a:rPr lang="en-US" sz="4000" dirty="0">
                <a:solidFill>
                  <a:schemeClr val="bg1"/>
                </a:solidFill>
                <a:ea typeface="Calibri"/>
                <a:cs typeface="Calibri"/>
              </a:rPr>
              <a:t>Soteriology</a:t>
            </a:r>
            <a:endParaRPr lang="en-US" sz="4000" dirty="0">
              <a:solidFill>
                <a:schemeClr val="bg1"/>
              </a:solidFill>
            </a:endParaRPr>
          </a:p>
        </p:txBody>
      </p:sp>
      <p:graphicFrame>
        <p:nvGraphicFramePr>
          <p:cNvPr id="16" name="Content Placeholder 3">
            <a:extLst>
              <a:ext uri="{FF2B5EF4-FFF2-40B4-BE49-F238E27FC236}">
                <a16:creationId xmlns:a16="http://schemas.microsoft.com/office/drawing/2014/main" id="{375E444C-D544-DA82-0CA3-5F2E9F0ACDA8}"/>
              </a:ext>
            </a:extLst>
          </p:cNvPr>
          <p:cNvGraphicFramePr>
            <a:graphicFrameLocks noGrp="1"/>
          </p:cNvGraphicFramePr>
          <p:nvPr>
            <p:ph sz="half" idx="2"/>
            <p:extLst>
              <p:ext uri="{D42A27DB-BD31-4B8C-83A1-F6EECF244321}">
                <p14:modId xmlns:p14="http://schemas.microsoft.com/office/powerpoint/2010/main" val="932641209"/>
              </p:ext>
            </p:extLst>
          </p:nvPr>
        </p:nvGraphicFramePr>
        <p:xfrm>
          <a:off x="839788" y="2505075"/>
          <a:ext cx="5157787" cy="36845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 Placeholder 4">
            <a:extLst>
              <a:ext uri="{FF2B5EF4-FFF2-40B4-BE49-F238E27FC236}">
                <a16:creationId xmlns:a16="http://schemas.microsoft.com/office/drawing/2014/main" id="{4FFEE11E-D738-2CF8-94E3-9334F8374406}"/>
              </a:ext>
            </a:extLst>
          </p:cNvPr>
          <p:cNvSpPr>
            <a:spLocks noGrp="1"/>
          </p:cNvSpPr>
          <p:nvPr>
            <p:ph type="body" sz="quarter" idx="3"/>
          </p:nvPr>
        </p:nvSpPr>
        <p:spPr/>
        <p:txBody>
          <a:bodyPr>
            <a:normAutofit/>
          </a:bodyPr>
          <a:lstStyle/>
          <a:p>
            <a:pPr algn="ctr"/>
            <a:r>
              <a:rPr lang="en-US" sz="4000" dirty="0">
                <a:solidFill>
                  <a:schemeClr val="bg1"/>
                </a:solidFill>
                <a:ea typeface="Calibri"/>
                <a:cs typeface="Calibri"/>
              </a:rPr>
              <a:t>Eschatology</a:t>
            </a:r>
            <a:endParaRPr lang="en-US" sz="4000" dirty="0">
              <a:solidFill>
                <a:schemeClr val="bg1"/>
              </a:solidFill>
            </a:endParaRPr>
          </a:p>
        </p:txBody>
      </p:sp>
      <p:graphicFrame>
        <p:nvGraphicFramePr>
          <p:cNvPr id="7" name="Content Placeholder 6">
            <a:extLst>
              <a:ext uri="{FF2B5EF4-FFF2-40B4-BE49-F238E27FC236}">
                <a16:creationId xmlns:a16="http://schemas.microsoft.com/office/drawing/2014/main" id="{AD315997-E1EB-F403-5C6A-2B404A3AAD93}"/>
              </a:ext>
            </a:extLst>
          </p:cNvPr>
          <p:cNvGraphicFramePr>
            <a:graphicFrameLocks noGrp="1"/>
          </p:cNvGraphicFramePr>
          <p:nvPr>
            <p:ph sz="quarter" idx="4"/>
            <p:extLst>
              <p:ext uri="{D42A27DB-BD31-4B8C-83A1-F6EECF244321}">
                <p14:modId xmlns:p14="http://schemas.microsoft.com/office/powerpoint/2010/main" val="3831087006"/>
              </p:ext>
            </p:extLst>
          </p:nvPr>
        </p:nvGraphicFramePr>
        <p:xfrm>
          <a:off x="6172200" y="2505075"/>
          <a:ext cx="5183188" cy="3684588"/>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185908430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Rectangle 71"/>
          <p:cNvSpPr/>
          <p:nvPr/>
        </p:nvSpPr>
        <p:spPr>
          <a:xfrm>
            <a:off x="1526498" y="557248"/>
            <a:ext cx="9141503" cy="6248400"/>
          </a:xfrm>
          <a:prstGeom prst="rect">
            <a:avLst/>
          </a:prstGeom>
          <a:gradFill flip="none" rotWithShape="1">
            <a:gsLst>
              <a:gs pos="100000">
                <a:schemeClr val="tx1">
                  <a:lumMod val="95000"/>
                  <a:lumOff val="5000"/>
                </a:schemeClr>
              </a:gs>
              <a:gs pos="0">
                <a:schemeClr val="tx1">
                  <a:lumMod val="65000"/>
                  <a:lumOff val="3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pic>
        <p:nvPicPr>
          <p:cNvPr id="3" name="Picture 2"/>
          <p:cNvPicPr>
            <a:picLocks noChangeAspect="1"/>
          </p:cNvPicPr>
          <p:nvPr/>
        </p:nvPicPr>
        <p:blipFill>
          <a:blip r:embed="rId3">
            <a:duotone>
              <a:schemeClr val="accent3">
                <a:shade val="45000"/>
                <a:satMod val="135000"/>
              </a:schemeClr>
              <a:prstClr val="white"/>
            </a:duotone>
            <a:extLst>
              <a:ext uri="{BEBA8EAE-BF5A-486C-A8C5-ECC9F3942E4B}">
                <a14:imgProps xmlns:a14="http://schemas.microsoft.com/office/drawing/2010/main">
                  <a14:imgLayer r:embed="rId4">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1456162" y="1593030"/>
            <a:ext cx="2857500" cy="2705100"/>
          </a:xfrm>
          <a:prstGeom prst="rect">
            <a:avLst/>
          </a:prstGeom>
        </p:spPr>
      </p:pic>
      <p:pic>
        <p:nvPicPr>
          <p:cNvPr id="62" name="Picture 61"/>
          <p:cNvPicPr>
            <a:picLocks noChangeAspect="1"/>
          </p:cNvPicPr>
          <p:nvPr/>
        </p:nvPicPr>
        <p:blipFill>
          <a:blip r:embed="rId5">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800975" y="1584424"/>
            <a:ext cx="2857500" cy="2705100"/>
          </a:xfrm>
          <a:prstGeom prst="rect">
            <a:avLst/>
          </a:prstGeom>
          <a:solidFill>
            <a:schemeClr val="accent6">
              <a:lumMod val="75000"/>
            </a:schemeClr>
          </a:solidFill>
        </p:spPr>
      </p:pic>
      <p:grpSp>
        <p:nvGrpSpPr>
          <p:cNvPr id="2" name="Group 1"/>
          <p:cNvGrpSpPr/>
          <p:nvPr/>
        </p:nvGrpSpPr>
        <p:grpSpPr>
          <a:xfrm>
            <a:off x="2271913" y="2390869"/>
            <a:ext cx="7624562" cy="4063997"/>
            <a:chOff x="757438" y="1407772"/>
            <a:chExt cx="7624562" cy="4063997"/>
          </a:xfrm>
        </p:grpSpPr>
        <p:sp>
          <p:nvSpPr>
            <p:cNvPr id="9" name="Isosceles Triangle 8"/>
            <p:cNvSpPr/>
            <p:nvPr/>
          </p:nvSpPr>
          <p:spPr>
            <a:xfrm rot="5400000">
              <a:off x="952500" y="1752600"/>
              <a:ext cx="3886200" cy="3352800"/>
            </a:xfrm>
            <a:prstGeom prst="triangle">
              <a:avLst/>
            </a:prstGeom>
            <a:gradFill>
              <a:gsLst>
                <a:gs pos="0">
                  <a:schemeClr val="bg1">
                    <a:lumMod val="75000"/>
                  </a:schemeClr>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black"/>
                </a:solidFill>
              </a:endParaRPr>
            </a:p>
          </p:txBody>
        </p:sp>
        <p:sp>
          <p:nvSpPr>
            <p:cNvPr id="36" name="Oval 35"/>
            <p:cNvSpPr/>
            <p:nvPr/>
          </p:nvSpPr>
          <p:spPr>
            <a:xfrm>
              <a:off x="1659469" y="1547872"/>
              <a:ext cx="3753998" cy="3753998"/>
            </a:xfrm>
            <a:prstGeom prst="ellipse">
              <a:avLst/>
            </a:prstGeom>
            <a:noFill/>
            <a:ln>
              <a:solidFill>
                <a:schemeClr val="bg1">
                  <a:lumMod val="6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black"/>
                </a:solidFill>
              </a:endParaRPr>
            </a:p>
          </p:txBody>
        </p:sp>
        <p:sp>
          <p:nvSpPr>
            <p:cNvPr id="10" name="Isosceles Triangle 9"/>
            <p:cNvSpPr/>
            <p:nvPr/>
          </p:nvSpPr>
          <p:spPr>
            <a:xfrm rot="16200000" flipH="1">
              <a:off x="4305300" y="1752600"/>
              <a:ext cx="3886200" cy="3352800"/>
            </a:xfrm>
            <a:prstGeom prst="triangle">
              <a:avLst/>
            </a:prstGeom>
            <a:gradFill>
              <a:gsLst>
                <a:gs pos="0">
                  <a:schemeClr val="bg1">
                    <a:lumMod val="75000"/>
                  </a:schemeClr>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black"/>
                </a:solidFill>
              </a:endParaRPr>
            </a:p>
          </p:txBody>
        </p:sp>
        <p:sp>
          <p:nvSpPr>
            <p:cNvPr id="35" name="Oval 34"/>
            <p:cNvSpPr/>
            <p:nvPr/>
          </p:nvSpPr>
          <p:spPr>
            <a:xfrm>
              <a:off x="3728049" y="1552001"/>
              <a:ext cx="3753998" cy="3753998"/>
            </a:xfrm>
            <a:prstGeom prst="ellipse">
              <a:avLst/>
            </a:prstGeom>
            <a:noFill/>
            <a:ln>
              <a:solidFill>
                <a:schemeClr val="bg1">
                  <a:lumMod val="6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black"/>
                </a:solidFill>
              </a:endParaRPr>
            </a:p>
          </p:txBody>
        </p:sp>
        <p:grpSp>
          <p:nvGrpSpPr>
            <p:cNvPr id="11" name="Gruppe 83"/>
            <p:cNvGrpSpPr>
              <a:grpSpLocks/>
            </p:cNvGrpSpPr>
            <p:nvPr/>
          </p:nvGrpSpPr>
          <p:grpSpPr bwMode="auto">
            <a:xfrm>
              <a:off x="6362112" y="1414624"/>
              <a:ext cx="1349903" cy="1360505"/>
              <a:chOff x="3717577" y="1067209"/>
              <a:chExt cx="1708847" cy="1716088"/>
            </a:xfrm>
          </p:grpSpPr>
          <p:sp>
            <p:nvSpPr>
              <p:cNvPr id="16" name="Tåre 105"/>
              <p:cNvSpPr/>
              <p:nvPr/>
            </p:nvSpPr>
            <p:spPr bwMode="auto">
              <a:xfrm rot="18900000">
                <a:off x="3717577" y="1067209"/>
                <a:ext cx="1708847" cy="1716088"/>
              </a:xfrm>
              <a:prstGeom prst="ellipse">
                <a:avLst/>
              </a:prstGeom>
              <a:gradFill>
                <a:gsLst>
                  <a:gs pos="5000">
                    <a:schemeClr val="accent2">
                      <a:lumMod val="60000"/>
                      <a:lumOff val="40000"/>
                    </a:schemeClr>
                  </a:gs>
                  <a:gs pos="80000">
                    <a:schemeClr val="accent2">
                      <a:lumMod val="75000"/>
                    </a:schemeClr>
                  </a:gs>
                </a:gsLst>
                <a:path path="circle">
                  <a:fillToRect l="50000" t="50000" r="50000" b="50000"/>
                </a:path>
              </a:gradFill>
              <a:ln w="9525" cap="flat" cmpd="sng" algn="ctr">
                <a:noFill/>
                <a:prstDash val="solid"/>
              </a:ln>
              <a:effectLst>
                <a:innerShdw blurRad="190500" dist="114300" dir="5640000">
                  <a:srgbClr val="000000">
                    <a:alpha val="37000"/>
                  </a:srgbClr>
                </a:innerShdw>
              </a:effectLst>
            </p:spPr>
            <p:txBody>
              <a:bodyPr anchor="ctr"/>
              <a:lstStyle/>
              <a:p>
                <a:pPr marL="342900" indent="-342900" algn="ctr">
                  <a:buFont typeface="+mj-lt"/>
                  <a:buAutoNum type="arabicPeriod"/>
                  <a:defRPr/>
                </a:pPr>
                <a:endParaRPr lang="da-DK" kern="0" dirty="0">
                  <a:solidFill>
                    <a:prstClr val="black"/>
                  </a:solidFill>
                  <a:latin typeface="Calibri"/>
                </a:endParaRPr>
              </a:p>
            </p:txBody>
          </p:sp>
          <p:sp>
            <p:nvSpPr>
              <p:cNvPr id="17" name="Tåre 106"/>
              <p:cNvSpPr/>
              <p:nvPr/>
            </p:nvSpPr>
            <p:spPr bwMode="auto">
              <a:xfrm rot="18900000">
                <a:off x="3826339" y="1083936"/>
                <a:ext cx="1491398" cy="1467465"/>
              </a:xfrm>
              <a:prstGeom prst="ellipse">
                <a:avLst/>
              </a:prstGeom>
              <a:gradFill flip="none" rotWithShape="1">
                <a:gsLst>
                  <a:gs pos="45000">
                    <a:srgbClr val="FFFFFF">
                      <a:lumMod val="40000"/>
                      <a:lumOff val="60000"/>
                      <a:alpha val="0"/>
                    </a:srgbClr>
                  </a:gs>
                  <a:gs pos="100000">
                    <a:srgbClr val="FFFCF9">
                      <a:alpha val="75000"/>
                    </a:srgbClr>
                  </a:gs>
                </a:gsLst>
                <a:lin ang="18900000" scaled="1"/>
                <a:tileRect/>
              </a:gradFill>
              <a:ln w="9525" cap="flat" cmpd="sng" algn="ctr">
                <a:noFill/>
                <a:prstDash val="solid"/>
              </a:ln>
              <a:effectLst/>
            </p:spPr>
            <p:txBody>
              <a:bodyPr anchor="ctr"/>
              <a:lstStyle/>
              <a:p>
                <a:pPr marL="342900" indent="-342900" algn="ctr">
                  <a:buFont typeface="+mj-lt"/>
                  <a:buAutoNum type="arabicPeriod"/>
                  <a:defRPr/>
                </a:pPr>
                <a:endParaRPr lang="da-DK" kern="0" dirty="0">
                  <a:solidFill>
                    <a:prstClr val="black"/>
                  </a:solidFill>
                  <a:latin typeface="Calibri"/>
                </a:endParaRPr>
              </a:p>
            </p:txBody>
          </p:sp>
          <p:sp>
            <p:nvSpPr>
              <p:cNvPr id="18" name="Måne 107"/>
              <p:cNvSpPr/>
              <p:nvPr/>
            </p:nvSpPr>
            <p:spPr bwMode="auto">
              <a:xfrm rot="16200000">
                <a:off x="4274442" y="1711375"/>
                <a:ext cx="595116" cy="1477042"/>
              </a:xfrm>
              <a:prstGeom prst="moon">
                <a:avLst>
                  <a:gd name="adj" fmla="val 18952"/>
                </a:avLst>
              </a:prstGeom>
              <a:gradFill flip="none" rotWithShape="1">
                <a:gsLst>
                  <a:gs pos="24000">
                    <a:sysClr val="windowText" lastClr="000000">
                      <a:alpha val="24000"/>
                    </a:sysClr>
                  </a:gs>
                  <a:gs pos="100000">
                    <a:sysClr val="window" lastClr="FFFFFF">
                      <a:alpha val="0"/>
                    </a:sysClr>
                  </a:gs>
                </a:gsLst>
                <a:path path="shape">
                  <a:fillToRect l="50000" t="50000" r="50000" b="50000"/>
                </a:path>
                <a:tileRect/>
              </a:gradFill>
              <a:ln w="9525" cap="flat" cmpd="sng" algn="ctr">
                <a:noFill/>
                <a:prstDash val="solid"/>
              </a:ln>
              <a:effectLst/>
            </p:spPr>
            <p:txBody>
              <a:bodyPr anchor="ctr"/>
              <a:lstStyle/>
              <a:p>
                <a:pPr algn="ctr">
                  <a:defRPr/>
                </a:pPr>
                <a:endParaRPr lang="da-DK" kern="0" dirty="0" err="1">
                  <a:solidFill>
                    <a:prstClr val="black"/>
                  </a:solidFill>
                  <a:latin typeface="Calibri"/>
                </a:endParaRPr>
              </a:p>
            </p:txBody>
          </p:sp>
        </p:grpSp>
        <p:grpSp>
          <p:nvGrpSpPr>
            <p:cNvPr id="12" name="Gruppe 83"/>
            <p:cNvGrpSpPr>
              <a:grpSpLocks/>
            </p:cNvGrpSpPr>
            <p:nvPr/>
          </p:nvGrpSpPr>
          <p:grpSpPr bwMode="auto">
            <a:xfrm>
              <a:off x="6370320" y="4111264"/>
              <a:ext cx="1349903" cy="1360505"/>
              <a:chOff x="3717577" y="1067209"/>
              <a:chExt cx="1708847" cy="1716088"/>
            </a:xfrm>
            <a:effectLst/>
          </p:grpSpPr>
          <p:sp>
            <p:nvSpPr>
              <p:cNvPr id="20" name="Tåre 105"/>
              <p:cNvSpPr/>
              <p:nvPr/>
            </p:nvSpPr>
            <p:spPr bwMode="auto">
              <a:xfrm rot="18900000">
                <a:off x="3717577" y="1067209"/>
                <a:ext cx="1708847" cy="1716088"/>
              </a:xfrm>
              <a:prstGeom prst="ellipse">
                <a:avLst/>
              </a:prstGeom>
              <a:gradFill>
                <a:gsLst>
                  <a:gs pos="5000">
                    <a:schemeClr val="accent2">
                      <a:lumMod val="60000"/>
                      <a:lumOff val="40000"/>
                    </a:schemeClr>
                  </a:gs>
                  <a:gs pos="80000">
                    <a:schemeClr val="accent2">
                      <a:lumMod val="75000"/>
                    </a:schemeClr>
                  </a:gs>
                </a:gsLst>
                <a:path path="circle">
                  <a:fillToRect l="50000" t="50000" r="50000" b="50000"/>
                </a:path>
              </a:gradFill>
              <a:ln w="9525" cap="flat" cmpd="sng" algn="ctr">
                <a:noFill/>
                <a:prstDash val="solid"/>
              </a:ln>
              <a:effectLst>
                <a:innerShdw blurRad="190500" dist="114300" dir="5640000">
                  <a:srgbClr val="000000">
                    <a:alpha val="37000"/>
                  </a:srgbClr>
                </a:innerShdw>
              </a:effectLst>
            </p:spPr>
            <p:txBody>
              <a:bodyPr anchor="ctr"/>
              <a:lstStyle/>
              <a:p>
                <a:pPr marL="342900" indent="-342900" algn="ctr">
                  <a:buFont typeface="+mj-lt"/>
                  <a:buAutoNum type="arabicPeriod"/>
                  <a:defRPr/>
                </a:pPr>
                <a:endParaRPr lang="da-DK" kern="0" dirty="0">
                  <a:solidFill>
                    <a:prstClr val="black"/>
                  </a:solidFill>
                  <a:latin typeface="Calibri"/>
                </a:endParaRPr>
              </a:p>
            </p:txBody>
          </p:sp>
          <p:sp>
            <p:nvSpPr>
              <p:cNvPr id="21" name="Tåre 106"/>
              <p:cNvSpPr/>
              <p:nvPr/>
            </p:nvSpPr>
            <p:spPr bwMode="auto">
              <a:xfrm rot="18900000">
                <a:off x="3826339" y="1083936"/>
                <a:ext cx="1491398" cy="1467465"/>
              </a:xfrm>
              <a:prstGeom prst="ellipse">
                <a:avLst/>
              </a:prstGeom>
              <a:gradFill flip="none" rotWithShape="1">
                <a:gsLst>
                  <a:gs pos="45000">
                    <a:srgbClr val="FFFFFF">
                      <a:lumMod val="40000"/>
                      <a:lumOff val="60000"/>
                      <a:alpha val="0"/>
                    </a:srgbClr>
                  </a:gs>
                  <a:gs pos="100000">
                    <a:srgbClr val="FFFCF9">
                      <a:alpha val="75000"/>
                    </a:srgbClr>
                  </a:gs>
                </a:gsLst>
                <a:lin ang="18900000" scaled="1"/>
                <a:tileRect/>
              </a:gradFill>
              <a:ln w="9525" cap="flat" cmpd="sng" algn="ctr">
                <a:noFill/>
                <a:prstDash val="solid"/>
              </a:ln>
              <a:effectLst/>
            </p:spPr>
            <p:txBody>
              <a:bodyPr anchor="ctr"/>
              <a:lstStyle/>
              <a:p>
                <a:pPr marL="342900" indent="-342900" algn="ctr">
                  <a:buFont typeface="+mj-lt"/>
                  <a:buAutoNum type="arabicPeriod"/>
                  <a:defRPr/>
                </a:pPr>
                <a:endParaRPr lang="da-DK" kern="0" dirty="0">
                  <a:solidFill>
                    <a:prstClr val="black"/>
                  </a:solidFill>
                  <a:latin typeface="Calibri"/>
                </a:endParaRPr>
              </a:p>
            </p:txBody>
          </p:sp>
          <p:sp>
            <p:nvSpPr>
              <p:cNvPr id="22" name="Måne 107"/>
              <p:cNvSpPr/>
              <p:nvPr/>
            </p:nvSpPr>
            <p:spPr bwMode="auto">
              <a:xfrm rot="16200000">
                <a:off x="4274442" y="1711375"/>
                <a:ext cx="595116" cy="1477042"/>
              </a:xfrm>
              <a:prstGeom prst="moon">
                <a:avLst>
                  <a:gd name="adj" fmla="val 18952"/>
                </a:avLst>
              </a:prstGeom>
              <a:gradFill flip="none" rotWithShape="1">
                <a:gsLst>
                  <a:gs pos="24000">
                    <a:sysClr val="windowText" lastClr="000000">
                      <a:alpha val="24000"/>
                    </a:sysClr>
                  </a:gs>
                  <a:gs pos="100000">
                    <a:sysClr val="window" lastClr="FFFFFF">
                      <a:alpha val="0"/>
                    </a:sysClr>
                  </a:gs>
                </a:gsLst>
                <a:path path="shape">
                  <a:fillToRect l="50000" t="50000" r="50000" b="50000"/>
                </a:path>
                <a:tileRect/>
              </a:gradFill>
              <a:ln w="9525" cap="flat" cmpd="sng" algn="ctr">
                <a:noFill/>
                <a:prstDash val="solid"/>
              </a:ln>
              <a:effectLst/>
            </p:spPr>
            <p:txBody>
              <a:bodyPr anchor="ctr"/>
              <a:lstStyle/>
              <a:p>
                <a:pPr algn="ctr">
                  <a:defRPr/>
                </a:pPr>
                <a:endParaRPr lang="da-DK" kern="0" dirty="0" err="1">
                  <a:solidFill>
                    <a:prstClr val="black"/>
                  </a:solidFill>
                  <a:latin typeface="Calibri"/>
                </a:endParaRPr>
              </a:p>
            </p:txBody>
          </p:sp>
        </p:grpSp>
        <p:grpSp>
          <p:nvGrpSpPr>
            <p:cNvPr id="13" name="Gruppe 83"/>
            <p:cNvGrpSpPr>
              <a:grpSpLocks/>
            </p:cNvGrpSpPr>
            <p:nvPr/>
          </p:nvGrpSpPr>
          <p:grpSpPr bwMode="auto">
            <a:xfrm>
              <a:off x="1371602" y="1407772"/>
              <a:ext cx="1349903" cy="1360505"/>
              <a:chOff x="3717577" y="1067209"/>
              <a:chExt cx="1708847" cy="1716088"/>
            </a:xfrm>
          </p:grpSpPr>
          <p:sp>
            <p:nvSpPr>
              <p:cNvPr id="24" name="Tåre 105"/>
              <p:cNvSpPr/>
              <p:nvPr/>
            </p:nvSpPr>
            <p:spPr bwMode="auto">
              <a:xfrm rot="18900000">
                <a:off x="3717577" y="1067209"/>
                <a:ext cx="1708847" cy="1716088"/>
              </a:xfrm>
              <a:prstGeom prst="ellipse">
                <a:avLst/>
              </a:prstGeom>
              <a:gradFill>
                <a:gsLst>
                  <a:gs pos="0">
                    <a:srgbClr val="B0CA7C"/>
                  </a:gs>
                  <a:gs pos="100000">
                    <a:schemeClr val="accent3">
                      <a:lumMod val="75000"/>
                    </a:schemeClr>
                  </a:gs>
                </a:gsLst>
                <a:path path="shape">
                  <a:fillToRect l="50000" t="50000" r="50000" b="50000"/>
                </a:path>
              </a:gradFill>
              <a:ln w="9525" cap="flat" cmpd="sng" algn="ctr">
                <a:noFill/>
                <a:prstDash val="solid"/>
              </a:ln>
              <a:effectLst>
                <a:innerShdw blurRad="190500" dist="114300" dir="5640000">
                  <a:srgbClr val="000000">
                    <a:alpha val="37000"/>
                  </a:srgbClr>
                </a:innerShdw>
              </a:effectLst>
            </p:spPr>
            <p:txBody>
              <a:bodyPr anchor="ctr"/>
              <a:lstStyle/>
              <a:p>
                <a:pPr marL="342900" indent="-342900" algn="ctr">
                  <a:buFont typeface="+mj-lt"/>
                  <a:buAutoNum type="arabicPeriod"/>
                  <a:defRPr/>
                </a:pPr>
                <a:endParaRPr lang="da-DK" kern="0" dirty="0">
                  <a:solidFill>
                    <a:prstClr val="black"/>
                  </a:solidFill>
                  <a:latin typeface="Calibri"/>
                </a:endParaRPr>
              </a:p>
            </p:txBody>
          </p:sp>
          <p:sp>
            <p:nvSpPr>
              <p:cNvPr id="25" name="Tåre 106"/>
              <p:cNvSpPr/>
              <p:nvPr/>
            </p:nvSpPr>
            <p:spPr bwMode="auto">
              <a:xfrm rot="18900000">
                <a:off x="3826339" y="1083936"/>
                <a:ext cx="1491398" cy="1467465"/>
              </a:xfrm>
              <a:prstGeom prst="ellipse">
                <a:avLst/>
              </a:prstGeom>
              <a:gradFill flip="none" rotWithShape="1">
                <a:gsLst>
                  <a:gs pos="45000">
                    <a:srgbClr val="FFFFFF">
                      <a:lumMod val="40000"/>
                      <a:lumOff val="60000"/>
                      <a:alpha val="0"/>
                    </a:srgbClr>
                  </a:gs>
                  <a:gs pos="100000">
                    <a:srgbClr val="FFFCF9">
                      <a:alpha val="75000"/>
                    </a:srgbClr>
                  </a:gs>
                </a:gsLst>
                <a:lin ang="18900000" scaled="1"/>
                <a:tileRect/>
              </a:gradFill>
              <a:ln w="9525" cap="flat" cmpd="sng" algn="ctr">
                <a:noFill/>
                <a:prstDash val="solid"/>
              </a:ln>
              <a:effectLst/>
            </p:spPr>
            <p:txBody>
              <a:bodyPr anchor="ctr"/>
              <a:lstStyle/>
              <a:p>
                <a:pPr marL="342900" indent="-342900" algn="ctr">
                  <a:buFont typeface="+mj-lt"/>
                  <a:buAutoNum type="arabicPeriod"/>
                  <a:defRPr/>
                </a:pPr>
                <a:endParaRPr lang="da-DK" kern="0" dirty="0">
                  <a:solidFill>
                    <a:prstClr val="black"/>
                  </a:solidFill>
                  <a:latin typeface="Calibri"/>
                </a:endParaRPr>
              </a:p>
            </p:txBody>
          </p:sp>
          <p:sp>
            <p:nvSpPr>
              <p:cNvPr id="26" name="Måne 107"/>
              <p:cNvSpPr/>
              <p:nvPr/>
            </p:nvSpPr>
            <p:spPr bwMode="auto">
              <a:xfrm rot="16200000">
                <a:off x="4274442" y="1711375"/>
                <a:ext cx="595116" cy="1477042"/>
              </a:xfrm>
              <a:prstGeom prst="moon">
                <a:avLst>
                  <a:gd name="adj" fmla="val 18952"/>
                </a:avLst>
              </a:prstGeom>
              <a:gradFill flip="none" rotWithShape="1">
                <a:gsLst>
                  <a:gs pos="24000">
                    <a:sysClr val="windowText" lastClr="000000">
                      <a:alpha val="24000"/>
                    </a:sysClr>
                  </a:gs>
                  <a:gs pos="100000">
                    <a:sysClr val="window" lastClr="FFFFFF">
                      <a:alpha val="0"/>
                    </a:sysClr>
                  </a:gs>
                </a:gsLst>
                <a:path path="shape">
                  <a:fillToRect l="50000" t="50000" r="50000" b="50000"/>
                </a:path>
                <a:tileRect/>
              </a:gradFill>
              <a:ln w="9525" cap="flat" cmpd="sng" algn="ctr">
                <a:noFill/>
                <a:prstDash val="solid"/>
              </a:ln>
              <a:effectLst/>
            </p:spPr>
            <p:txBody>
              <a:bodyPr anchor="ctr"/>
              <a:lstStyle/>
              <a:p>
                <a:pPr algn="ctr">
                  <a:defRPr/>
                </a:pPr>
                <a:endParaRPr lang="da-DK" kern="0" dirty="0" err="1">
                  <a:solidFill>
                    <a:prstClr val="black"/>
                  </a:solidFill>
                  <a:latin typeface="Calibri"/>
                </a:endParaRPr>
              </a:p>
            </p:txBody>
          </p:sp>
        </p:grpSp>
        <p:grpSp>
          <p:nvGrpSpPr>
            <p:cNvPr id="14" name="Gruppe 83"/>
            <p:cNvGrpSpPr>
              <a:grpSpLocks/>
            </p:cNvGrpSpPr>
            <p:nvPr/>
          </p:nvGrpSpPr>
          <p:grpSpPr bwMode="auto">
            <a:xfrm>
              <a:off x="1371602" y="4094668"/>
              <a:ext cx="1349903" cy="1360505"/>
              <a:chOff x="3717577" y="1067209"/>
              <a:chExt cx="1708847" cy="1716088"/>
            </a:xfrm>
            <a:effectLst/>
          </p:grpSpPr>
          <p:sp>
            <p:nvSpPr>
              <p:cNvPr id="32" name="Tåre 105"/>
              <p:cNvSpPr/>
              <p:nvPr/>
            </p:nvSpPr>
            <p:spPr bwMode="auto">
              <a:xfrm rot="18900000">
                <a:off x="3717577" y="1067209"/>
                <a:ext cx="1708847" cy="1716088"/>
              </a:xfrm>
              <a:prstGeom prst="ellipse">
                <a:avLst/>
              </a:prstGeom>
              <a:gradFill>
                <a:gsLst>
                  <a:gs pos="0">
                    <a:srgbClr val="B0CA7C"/>
                  </a:gs>
                  <a:gs pos="100000">
                    <a:schemeClr val="accent3">
                      <a:lumMod val="75000"/>
                    </a:schemeClr>
                  </a:gs>
                </a:gsLst>
                <a:path path="shape">
                  <a:fillToRect l="50000" t="50000" r="50000" b="50000"/>
                </a:path>
              </a:gradFill>
              <a:ln w="9525" cap="flat" cmpd="sng" algn="ctr">
                <a:noFill/>
                <a:prstDash val="solid"/>
              </a:ln>
              <a:effectLst>
                <a:innerShdw blurRad="190500" dist="114300" dir="5640000">
                  <a:srgbClr val="000000">
                    <a:alpha val="37000"/>
                  </a:srgbClr>
                </a:innerShdw>
              </a:effectLst>
            </p:spPr>
            <p:txBody>
              <a:bodyPr anchor="ctr"/>
              <a:lstStyle/>
              <a:p>
                <a:pPr marL="342900" indent="-342900" algn="ctr">
                  <a:buFont typeface="+mj-lt"/>
                  <a:buAutoNum type="arabicPeriod"/>
                  <a:defRPr/>
                </a:pPr>
                <a:endParaRPr lang="da-DK" kern="0" dirty="0">
                  <a:solidFill>
                    <a:prstClr val="black"/>
                  </a:solidFill>
                  <a:latin typeface="Calibri"/>
                </a:endParaRPr>
              </a:p>
            </p:txBody>
          </p:sp>
          <p:sp>
            <p:nvSpPr>
              <p:cNvPr id="33" name="Tåre 106"/>
              <p:cNvSpPr/>
              <p:nvPr/>
            </p:nvSpPr>
            <p:spPr bwMode="auto">
              <a:xfrm rot="18900000">
                <a:off x="3826339" y="1083936"/>
                <a:ext cx="1491398" cy="1467465"/>
              </a:xfrm>
              <a:prstGeom prst="ellipse">
                <a:avLst/>
              </a:prstGeom>
              <a:gradFill flip="none" rotWithShape="1">
                <a:gsLst>
                  <a:gs pos="45000">
                    <a:srgbClr val="FFFFFF">
                      <a:lumMod val="40000"/>
                      <a:lumOff val="60000"/>
                      <a:alpha val="0"/>
                    </a:srgbClr>
                  </a:gs>
                  <a:gs pos="100000">
                    <a:srgbClr val="FFFCF9">
                      <a:alpha val="75000"/>
                    </a:srgbClr>
                  </a:gs>
                </a:gsLst>
                <a:lin ang="18900000" scaled="1"/>
                <a:tileRect/>
              </a:gradFill>
              <a:ln w="9525" cap="flat" cmpd="sng" algn="ctr">
                <a:noFill/>
                <a:prstDash val="solid"/>
              </a:ln>
              <a:effectLst/>
            </p:spPr>
            <p:txBody>
              <a:bodyPr anchor="ctr"/>
              <a:lstStyle/>
              <a:p>
                <a:pPr marL="342900" indent="-342900" algn="ctr">
                  <a:buFont typeface="+mj-lt"/>
                  <a:buAutoNum type="arabicPeriod"/>
                  <a:defRPr/>
                </a:pPr>
                <a:endParaRPr lang="da-DK" kern="0" dirty="0">
                  <a:solidFill>
                    <a:prstClr val="black"/>
                  </a:solidFill>
                  <a:latin typeface="Calibri"/>
                </a:endParaRPr>
              </a:p>
            </p:txBody>
          </p:sp>
          <p:sp>
            <p:nvSpPr>
              <p:cNvPr id="34" name="Måne 107"/>
              <p:cNvSpPr/>
              <p:nvPr/>
            </p:nvSpPr>
            <p:spPr bwMode="auto">
              <a:xfrm rot="16200000">
                <a:off x="4274442" y="1711375"/>
                <a:ext cx="595116" cy="1477042"/>
              </a:xfrm>
              <a:prstGeom prst="moon">
                <a:avLst>
                  <a:gd name="adj" fmla="val 18952"/>
                </a:avLst>
              </a:prstGeom>
              <a:gradFill flip="none" rotWithShape="1">
                <a:gsLst>
                  <a:gs pos="24000">
                    <a:sysClr val="windowText" lastClr="000000">
                      <a:alpha val="24000"/>
                    </a:sysClr>
                  </a:gs>
                  <a:gs pos="100000">
                    <a:sysClr val="window" lastClr="FFFFFF">
                      <a:alpha val="0"/>
                    </a:sysClr>
                  </a:gs>
                </a:gsLst>
                <a:path path="shape">
                  <a:fillToRect l="50000" t="50000" r="50000" b="50000"/>
                </a:path>
                <a:tileRect/>
              </a:gradFill>
              <a:ln w="9525" cap="flat" cmpd="sng" algn="ctr">
                <a:noFill/>
                <a:prstDash val="solid"/>
              </a:ln>
              <a:effectLst/>
            </p:spPr>
            <p:txBody>
              <a:bodyPr anchor="ctr"/>
              <a:lstStyle/>
              <a:p>
                <a:pPr algn="ctr">
                  <a:defRPr/>
                </a:pPr>
                <a:endParaRPr lang="da-DK" kern="0" dirty="0" err="1">
                  <a:solidFill>
                    <a:prstClr val="black"/>
                  </a:solidFill>
                  <a:latin typeface="Calibri"/>
                </a:endParaRPr>
              </a:p>
            </p:txBody>
          </p:sp>
        </p:grpSp>
        <p:grpSp>
          <p:nvGrpSpPr>
            <p:cNvPr id="15" name="Gruppe 83"/>
            <p:cNvGrpSpPr>
              <a:grpSpLocks/>
            </p:cNvGrpSpPr>
            <p:nvPr/>
          </p:nvGrpSpPr>
          <p:grpSpPr bwMode="auto">
            <a:xfrm>
              <a:off x="6919210" y="2763225"/>
              <a:ext cx="1349903" cy="1360505"/>
              <a:chOff x="3717577" y="1067209"/>
              <a:chExt cx="1708847" cy="1716088"/>
            </a:xfrm>
          </p:grpSpPr>
          <p:sp>
            <p:nvSpPr>
              <p:cNvPr id="38" name="Tåre 105"/>
              <p:cNvSpPr/>
              <p:nvPr/>
            </p:nvSpPr>
            <p:spPr bwMode="auto">
              <a:xfrm rot="18900000">
                <a:off x="3717577" y="1067209"/>
                <a:ext cx="1708847" cy="1716088"/>
              </a:xfrm>
              <a:prstGeom prst="ellipse">
                <a:avLst/>
              </a:prstGeom>
              <a:gradFill>
                <a:gsLst>
                  <a:gs pos="5000">
                    <a:schemeClr val="accent2">
                      <a:lumMod val="60000"/>
                      <a:lumOff val="40000"/>
                    </a:schemeClr>
                  </a:gs>
                  <a:gs pos="80000">
                    <a:schemeClr val="accent2">
                      <a:lumMod val="75000"/>
                    </a:schemeClr>
                  </a:gs>
                </a:gsLst>
                <a:path path="circle">
                  <a:fillToRect l="50000" t="50000" r="50000" b="50000"/>
                </a:path>
              </a:gradFill>
              <a:ln w="9525" cap="flat" cmpd="sng" algn="ctr">
                <a:noFill/>
                <a:prstDash val="solid"/>
              </a:ln>
              <a:effectLst>
                <a:innerShdw blurRad="190500" dist="114300" dir="5640000">
                  <a:srgbClr val="000000">
                    <a:alpha val="37000"/>
                  </a:srgbClr>
                </a:innerShdw>
              </a:effectLst>
            </p:spPr>
            <p:txBody>
              <a:bodyPr anchor="ctr"/>
              <a:lstStyle/>
              <a:p>
                <a:pPr marL="342900" indent="-342900" algn="ctr">
                  <a:buFont typeface="+mj-lt"/>
                  <a:buAutoNum type="arabicPeriod"/>
                  <a:defRPr/>
                </a:pPr>
                <a:endParaRPr lang="da-DK" kern="0" dirty="0">
                  <a:solidFill>
                    <a:prstClr val="black"/>
                  </a:solidFill>
                  <a:latin typeface="Calibri"/>
                </a:endParaRPr>
              </a:p>
            </p:txBody>
          </p:sp>
          <p:sp>
            <p:nvSpPr>
              <p:cNvPr id="39" name="Tåre 106"/>
              <p:cNvSpPr/>
              <p:nvPr/>
            </p:nvSpPr>
            <p:spPr bwMode="auto">
              <a:xfrm rot="18900000">
                <a:off x="3826339" y="1083936"/>
                <a:ext cx="1491398" cy="1467465"/>
              </a:xfrm>
              <a:prstGeom prst="ellipse">
                <a:avLst/>
              </a:prstGeom>
              <a:gradFill flip="none" rotWithShape="1">
                <a:gsLst>
                  <a:gs pos="45000">
                    <a:srgbClr val="FFFFFF">
                      <a:lumMod val="40000"/>
                      <a:lumOff val="60000"/>
                      <a:alpha val="0"/>
                    </a:srgbClr>
                  </a:gs>
                  <a:gs pos="100000">
                    <a:srgbClr val="FFFCF9">
                      <a:alpha val="75000"/>
                    </a:srgbClr>
                  </a:gs>
                </a:gsLst>
                <a:lin ang="18900000" scaled="1"/>
                <a:tileRect/>
              </a:gradFill>
              <a:ln w="9525" cap="flat" cmpd="sng" algn="ctr">
                <a:noFill/>
                <a:prstDash val="solid"/>
              </a:ln>
              <a:effectLst/>
            </p:spPr>
            <p:txBody>
              <a:bodyPr anchor="ctr"/>
              <a:lstStyle/>
              <a:p>
                <a:pPr marL="342900" indent="-342900" algn="ctr">
                  <a:buFont typeface="+mj-lt"/>
                  <a:buAutoNum type="arabicPeriod"/>
                  <a:defRPr/>
                </a:pPr>
                <a:endParaRPr lang="da-DK" kern="0" dirty="0">
                  <a:solidFill>
                    <a:prstClr val="black"/>
                  </a:solidFill>
                  <a:latin typeface="Calibri"/>
                </a:endParaRPr>
              </a:p>
            </p:txBody>
          </p:sp>
          <p:sp>
            <p:nvSpPr>
              <p:cNvPr id="40" name="Måne 107"/>
              <p:cNvSpPr/>
              <p:nvPr/>
            </p:nvSpPr>
            <p:spPr bwMode="auto">
              <a:xfrm rot="16200000">
                <a:off x="4274442" y="1711375"/>
                <a:ext cx="595116" cy="1477042"/>
              </a:xfrm>
              <a:prstGeom prst="moon">
                <a:avLst>
                  <a:gd name="adj" fmla="val 18952"/>
                </a:avLst>
              </a:prstGeom>
              <a:gradFill flip="none" rotWithShape="1">
                <a:gsLst>
                  <a:gs pos="24000">
                    <a:sysClr val="windowText" lastClr="000000">
                      <a:alpha val="24000"/>
                    </a:sysClr>
                  </a:gs>
                  <a:gs pos="100000">
                    <a:sysClr val="window" lastClr="FFFFFF">
                      <a:alpha val="0"/>
                    </a:sysClr>
                  </a:gs>
                </a:gsLst>
                <a:path path="shape">
                  <a:fillToRect l="50000" t="50000" r="50000" b="50000"/>
                </a:path>
                <a:tileRect/>
              </a:gradFill>
              <a:ln w="9525" cap="flat" cmpd="sng" algn="ctr">
                <a:noFill/>
                <a:prstDash val="solid"/>
              </a:ln>
              <a:effectLst/>
            </p:spPr>
            <p:txBody>
              <a:bodyPr anchor="ctr"/>
              <a:lstStyle/>
              <a:p>
                <a:pPr algn="ctr">
                  <a:defRPr/>
                </a:pPr>
                <a:endParaRPr lang="da-DK" kern="0" dirty="0" err="1">
                  <a:solidFill>
                    <a:prstClr val="black"/>
                  </a:solidFill>
                  <a:latin typeface="Calibri"/>
                </a:endParaRPr>
              </a:p>
            </p:txBody>
          </p:sp>
        </p:grpSp>
        <p:grpSp>
          <p:nvGrpSpPr>
            <p:cNvPr id="19" name="Gruppe 83"/>
            <p:cNvGrpSpPr>
              <a:grpSpLocks/>
            </p:cNvGrpSpPr>
            <p:nvPr/>
          </p:nvGrpSpPr>
          <p:grpSpPr bwMode="auto">
            <a:xfrm>
              <a:off x="757438" y="2759011"/>
              <a:ext cx="1349903" cy="1360505"/>
              <a:chOff x="3717577" y="1067209"/>
              <a:chExt cx="1708847" cy="1716088"/>
            </a:xfrm>
          </p:grpSpPr>
          <p:sp>
            <p:nvSpPr>
              <p:cNvPr id="45" name="Tåre 105"/>
              <p:cNvSpPr/>
              <p:nvPr/>
            </p:nvSpPr>
            <p:spPr bwMode="auto">
              <a:xfrm rot="18900000">
                <a:off x="3717577" y="1067209"/>
                <a:ext cx="1708847" cy="1716088"/>
              </a:xfrm>
              <a:prstGeom prst="ellipse">
                <a:avLst/>
              </a:prstGeom>
              <a:gradFill>
                <a:gsLst>
                  <a:gs pos="0">
                    <a:srgbClr val="B0CA7C"/>
                  </a:gs>
                  <a:gs pos="100000">
                    <a:schemeClr val="accent3">
                      <a:lumMod val="75000"/>
                    </a:schemeClr>
                  </a:gs>
                </a:gsLst>
                <a:path path="shape">
                  <a:fillToRect l="50000" t="50000" r="50000" b="50000"/>
                </a:path>
              </a:gradFill>
              <a:ln w="9525" cap="flat" cmpd="sng" algn="ctr">
                <a:noFill/>
                <a:prstDash val="solid"/>
              </a:ln>
              <a:effectLst>
                <a:innerShdw blurRad="190500" dist="114300" dir="5640000">
                  <a:srgbClr val="000000">
                    <a:alpha val="37000"/>
                  </a:srgbClr>
                </a:innerShdw>
              </a:effectLst>
            </p:spPr>
            <p:txBody>
              <a:bodyPr anchor="ctr"/>
              <a:lstStyle/>
              <a:p>
                <a:pPr marL="342900" indent="-342900" algn="ctr">
                  <a:buFont typeface="+mj-lt"/>
                  <a:buAutoNum type="arabicPeriod"/>
                  <a:defRPr/>
                </a:pPr>
                <a:endParaRPr lang="da-DK" kern="0" dirty="0">
                  <a:solidFill>
                    <a:prstClr val="black"/>
                  </a:solidFill>
                  <a:latin typeface="Calibri"/>
                </a:endParaRPr>
              </a:p>
            </p:txBody>
          </p:sp>
          <p:sp>
            <p:nvSpPr>
              <p:cNvPr id="46" name="Tåre 106"/>
              <p:cNvSpPr/>
              <p:nvPr/>
            </p:nvSpPr>
            <p:spPr bwMode="auto">
              <a:xfrm rot="18900000">
                <a:off x="3826339" y="1083936"/>
                <a:ext cx="1491398" cy="1467465"/>
              </a:xfrm>
              <a:prstGeom prst="ellipse">
                <a:avLst/>
              </a:prstGeom>
              <a:gradFill flip="none" rotWithShape="1">
                <a:gsLst>
                  <a:gs pos="45000">
                    <a:srgbClr val="FFFFFF">
                      <a:lumMod val="40000"/>
                      <a:lumOff val="60000"/>
                      <a:alpha val="0"/>
                    </a:srgbClr>
                  </a:gs>
                  <a:gs pos="100000">
                    <a:srgbClr val="FFFCF9">
                      <a:alpha val="75000"/>
                    </a:srgbClr>
                  </a:gs>
                </a:gsLst>
                <a:lin ang="18900000" scaled="1"/>
                <a:tileRect/>
              </a:gradFill>
              <a:ln w="9525" cap="flat" cmpd="sng" algn="ctr">
                <a:noFill/>
                <a:prstDash val="solid"/>
              </a:ln>
              <a:effectLst/>
            </p:spPr>
            <p:txBody>
              <a:bodyPr anchor="ctr"/>
              <a:lstStyle/>
              <a:p>
                <a:pPr marL="342900" indent="-342900" algn="ctr">
                  <a:buFont typeface="+mj-lt"/>
                  <a:buAutoNum type="arabicPeriod"/>
                  <a:defRPr/>
                </a:pPr>
                <a:endParaRPr lang="da-DK" kern="0" dirty="0">
                  <a:solidFill>
                    <a:prstClr val="black"/>
                  </a:solidFill>
                  <a:latin typeface="Calibri"/>
                </a:endParaRPr>
              </a:p>
            </p:txBody>
          </p:sp>
          <p:sp>
            <p:nvSpPr>
              <p:cNvPr id="47" name="Måne 107"/>
              <p:cNvSpPr/>
              <p:nvPr/>
            </p:nvSpPr>
            <p:spPr bwMode="auto">
              <a:xfrm rot="16200000">
                <a:off x="4274442" y="1711375"/>
                <a:ext cx="595116" cy="1477042"/>
              </a:xfrm>
              <a:prstGeom prst="moon">
                <a:avLst>
                  <a:gd name="adj" fmla="val 18952"/>
                </a:avLst>
              </a:prstGeom>
              <a:gradFill flip="none" rotWithShape="1">
                <a:gsLst>
                  <a:gs pos="24000">
                    <a:sysClr val="windowText" lastClr="000000">
                      <a:alpha val="24000"/>
                    </a:sysClr>
                  </a:gs>
                  <a:gs pos="100000">
                    <a:sysClr val="window" lastClr="FFFFFF">
                      <a:alpha val="0"/>
                    </a:sysClr>
                  </a:gs>
                </a:gsLst>
                <a:path path="shape">
                  <a:fillToRect l="50000" t="50000" r="50000" b="50000"/>
                </a:path>
                <a:tileRect/>
              </a:gradFill>
              <a:ln w="9525" cap="flat" cmpd="sng" algn="ctr">
                <a:noFill/>
                <a:prstDash val="solid"/>
              </a:ln>
              <a:effectLst/>
            </p:spPr>
            <p:txBody>
              <a:bodyPr anchor="ctr"/>
              <a:lstStyle/>
              <a:p>
                <a:pPr algn="ctr">
                  <a:defRPr/>
                </a:pPr>
                <a:endParaRPr lang="da-DK" kern="0" dirty="0" err="1">
                  <a:solidFill>
                    <a:prstClr val="black"/>
                  </a:solidFill>
                  <a:latin typeface="Calibri"/>
                </a:endParaRPr>
              </a:p>
            </p:txBody>
          </p:sp>
        </p:grpSp>
        <p:sp>
          <p:nvSpPr>
            <p:cNvPr id="51" name="TextBox 50"/>
            <p:cNvSpPr txBox="1"/>
            <p:nvPr/>
          </p:nvSpPr>
          <p:spPr>
            <a:xfrm>
              <a:off x="6340714" y="1827881"/>
              <a:ext cx="1431686" cy="338554"/>
            </a:xfrm>
            <a:prstGeom prst="rect">
              <a:avLst/>
            </a:prstGeom>
            <a:noFill/>
          </p:spPr>
          <p:txBody>
            <a:bodyPr wrap="square" rtlCol="0">
              <a:spAutoFit/>
            </a:bodyPr>
            <a:lstStyle/>
            <a:p>
              <a:pPr algn="ctr"/>
              <a:r>
                <a:rPr lang="en-US" sz="1600" b="1" dirty="0">
                  <a:solidFill>
                    <a:prstClr val="black"/>
                  </a:solidFill>
                  <a:latin typeface="Calibri"/>
                </a:rPr>
                <a:t>JUSTIFICATION</a:t>
              </a:r>
            </a:p>
          </p:txBody>
        </p:sp>
        <p:sp>
          <p:nvSpPr>
            <p:cNvPr id="63" name="TextBox 62"/>
            <p:cNvSpPr txBox="1"/>
            <p:nvPr/>
          </p:nvSpPr>
          <p:spPr>
            <a:xfrm>
              <a:off x="6766335" y="3259722"/>
              <a:ext cx="1615665" cy="338554"/>
            </a:xfrm>
            <a:prstGeom prst="rect">
              <a:avLst/>
            </a:prstGeom>
            <a:noFill/>
          </p:spPr>
          <p:txBody>
            <a:bodyPr wrap="square" rtlCol="0">
              <a:spAutoFit/>
            </a:bodyPr>
            <a:lstStyle/>
            <a:p>
              <a:pPr algn="ctr"/>
              <a:r>
                <a:rPr lang="en-US" sz="1600" b="1" dirty="0">
                  <a:solidFill>
                    <a:prstClr val="black"/>
                  </a:solidFill>
                  <a:latin typeface="Calibri"/>
                </a:rPr>
                <a:t>SANCTIFICATION</a:t>
              </a:r>
            </a:p>
          </p:txBody>
        </p:sp>
        <p:sp>
          <p:nvSpPr>
            <p:cNvPr id="64" name="TextBox 63"/>
            <p:cNvSpPr txBox="1"/>
            <p:nvPr/>
          </p:nvSpPr>
          <p:spPr>
            <a:xfrm>
              <a:off x="6291357" y="4536947"/>
              <a:ext cx="1507885" cy="338554"/>
            </a:xfrm>
            <a:prstGeom prst="rect">
              <a:avLst/>
            </a:prstGeom>
            <a:noFill/>
          </p:spPr>
          <p:txBody>
            <a:bodyPr wrap="square" rtlCol="0">
              <a:spAutoFit/>
            </a:bodyPr>
            <a:lstStyle/>
            <a:p>
              <a:pPr algn="ctr"/>
              <a:r>
                <a:rPr lang="en-US" sz="1600" b="1" dirty="0">
                  <a:solidFill>
                    <a:prstClr val="black"/>
                  </a:solidFill>
                  <a:latin typeface="Calibri"/>
                </a:rPr>
                <a:t>GLORIFICATION</a:t>
              </a:r>
            </a:p>
          </p:txBody>
        </p:sp>
        <p:sp>
          <p:nvSpPr>
            <p:cNvPr id="65" name="TextBox 64"/>
            <p:cNvSpPr txBox="1"/>
            <p:nvPr/>
          </p:nvSpPr>
          <p:spPr>
            <a:xfrm>
              <a:off x="1467898" y="1827881"/>
              <a:ext cx="1143000" cy="338554"/>
            </a:xfrm>
            <a:prstGeom prst="rect">
              <a:avLst/>
            </a:prstGeom>
            <a:noFill/>
          </p:spPr>
          <p:txBody>
            <a:bodyPr wrap="square" rtlCol="0">
              <a:spAutoFit/>
            </a:bodyPr>
            <a:lstStyle/>
            <a:p>
              <a:pPr algn="ctr"/>
              <a:r>
                <a:rPr lang="en-US" sz="1600" b="1" dirty="0">
                  <a:solidFill>
                    <a:prstClr val="black"/>
                  </a:solidFill>
                  <a:latin typeface="Calibri"/>
                </a:rPr>
                <a:t>THE LAW</a:t>
              </a:r>
            </a:p>
          </p:txBody>
        </p:sp>
        <p:sp>
          <p:nvSpPr>
            <p:cNvPr id="66" name="TextBox 65"/>
            <p:cNvSpPr txBox="1"/>
            <p:nvPr/>
          </p:nvSpPr>
          <p:spPr>
            <a:xfrm>
              <a:off x="847928" y="3251347"/>
              <a:ext cx="1143000" cy="338554"/>
            </a:xfrm>
            <a:prstGeom prst="rect">
              <a:avLst/>
            </a:prstGeom>
            <a:noFill/>
          </p:spPr>
          <p:txBody>
            <a:bodyPr wrap="square" rtlCol="0">
              <a:spAutoFit/>
            </a:bodyPr>
            <a:lstStyle/>
            <a:p>
              <a:pPr algn="ctr"/>
              <a:r>
                <a:rPr lang="en-US" sz="1600" b="1" dirty="0">
                  <a:solidFill>
                    <a:prstClr val="black"/>
                  </a:solidFill>
                  <a:latin typeface="Calibri"/>
                </a:rPr>
                <a:t>THE SIN</a:t>
              </a:r>
            </a:p>
          </p:txBody>
        </p:sp>
        <p:sp>
          <p:nvSpPr>
            <p:cNvPr id="67" name="TextBox 66"/>
            <p:cNvSpPr txBox="1"/>
            <p:nvPr/>
          </p:nvSpPr>
          <p:spPr>
            <a:xfrm>
              <a:off x="1467898" y="4555279"/>
              <a:ext cx="1143000" cy="338554"/>
            </a:xfrm>
            <a:prstGeom prst="rect">
              <a:avLst/>
            </a:prstGeom>
            <a:noFill/>
          </p:spPr>
          <p:txBody>
            <a:bodyPr wrap="square" rtlCol="0">
              <a:spAutoFit/>
            </a:bodyPr>
            <a:lstStyle/>
            <a:p>
              <a:pPr algn="ctr"/>
              <a:r>
                <a:rPr lang="en-US" sz="1600" b="1" dirty="0">
                  <a:solidFill>
                    <a:prstClr val="black"/>
                  </a:solidFill>
                  <a:latin typeface="Calibri"/>
                </a:rPr>
                <a:t>THE DEATH</a:t>
              </a:r>
            </a:p>
          </p:txBody>
        </p:sp>
        <p:sp>
          <p:nvSpPr>
            <p:cNvPr id="68" name="TextBox 67"/>
            <p:cNvSpPr txBox="1"/>
            <p:nvPr/>
          </p:nvSpPr>
          <p:spPr>
            <a:xfrm>
              <a:off x="2743200" y="1830638"/>
              <a:ext cx="1740664" cy="338554"/>
            </a:xfrm>
            <a:prstGeom prst="rect">
              <a:avLst/>
            </a:prstGeom>
            <a:noFill/>
          </p:spPr>
          <p:txBody>
            <a:bodyPr wrap="square" rtlCol="0">
              <a:spAutoFit/>
            </a:bodyPr>
            <a:lstStyle/>
            <a:p>
              <a:pPr algn="ctr"/>
              <a:r>
                <a:rPr lang="en-US" sz="1600" b="1" dirty="0">
                  <a:solidFill>
                    <a:prstClr val="white"/>
                  </a:solidFill>
                  <a:latin typeface="Calibri"/>
                </a:rPr>
                <a:t>OLD COVENANT</a:t>
              </a:r>
            </a:p>
          </p:txBody>
        </p:sp>
        <p:sp>
          <p:nvSpPr>
            <p:cNvPr id="69" name="TextBox 68"/>
            <p:cNvSpPr txBox="1"/>
            <p:nvPr/>
          </p:nvSpPr>
          <p:spPr>
            <a:xfrm>
              <a:off x="4693187" y="1827881"/>
              <a:ext cx="1740664" cy="338554"/>
            </a:xfrm>
            <a:prstGeom prst="rect">
              <a:avLst/>
            </a:prstGeom>
            <a:noFill/>
          </p:spPr>
          <p:txBody>
            <a:bodyPr wrap="square" rtlCol="0">
              <a:spAutoFit/>
            </a:bodyPr>
            <a:lstStyle/>
            <a:p>
              <a:pPr algn="ctr"/>
              <a:r>
                <a:rPr lang="en-US" sz="1600" b="1" dirty="0">
                  <a:solidFill>
                    <a:prstClr val="white"/>
                  </a:solidFill>
                  <a:latin typeface="Calibri"/>
                </a:rPr>
                <a:t>NEW COVENANT</a:t>
              </a:r>
            </a:p>
          </p:txBody>
        </p:sp>
        <p:sp>
          <p:nvSpPr>
            <p:cNvPr id="60" name="Måne 107"/>
            <p:cNvSpPr/>
            <p:nvPr/>
          </p:nvSpPr>
          <p:spPr bwMode="auto">
            <a:xfrm rot="16200000">
              <a:off x="4313811" y="3257673"/>
              <a:ext cx="471805" cy="1166789"/>
            </a:xfrm>
            <a:prstGeom prst="moon">
              <a:avLst>
                <a:gd name="adj" fmla="val 18952"/>
              </a:avLst>
            </a:prstGeom>
            <a:gradFill flip="none" rotWithShape="1">
              <a:gsLst>
                <a:gs pos="24000">
                  <a:sysClr val="windowText" lastClr="000000">
                    <a:alpha val="24000"/>
                  </a:sysClr>
                </a:gs>
                <a:gs pos="100000">
                  <a:sysClr val="window" lastClr="FFFFFF">
                    <a:alpha val="0"/>
                  </a:sysClr>
                </a:gs>
              </a:gsLst>
              <a:path path="shape">
                <a:fillToRect l="50000" t="50000" r="50000" b="50000"/>
              </a:path>
              <a:tileRect/>
            </a:gradFill>
            <a:ln w="9525" cap="flat" cmpd="sng" algn="ctr">
              <a:noFill/>
              <a:prstDash val="solid"/>
            </a:ln>
            <a:effectLst/>
          </p:spPr>
          <p:txBody>
            <a:bodyPr anchor="ctr"/>
            <a:lstStyle/>
            <a:p>
              <a:pPr algn="ctr">
                <a:defRPr/>
              </a:pPr>
              <a:endParaRPr lang="da-DK" kern="0" dirty="0" err="1">
                <a:solidFill>
                  <a:sysClr val="window" lastClr="FFFFFF"/>
                </a:solidFill>
                <a:latin typeface="Calibri"/>
              </a:endParaRPr>
            </a:p>
          </p:txBody>
        </p:sp>
        <p:sp>
          <p:nvSpPr>
            <p:cNvPr id="57" name="TextBox 56"/>
            <p:cNvSpPr txBox="1"/>
            <p:nvPr/>
          </p:nvSpPr>
          <p:spPr>
            <a:xfrm>
              <a:off x="3990108" y="2514266"/>
              <a:ext cx="1143000" cy="338554"/>
            </a:xfrm>
            <a:prstGeom prst="rect">
              <a:avLst/>
            </a:prstGeom>
            <a:noFill/>
          </p:spPr>
          <p:txBody>
            <a:bodyPr wrap="square" rtlCol="0">
              <a:spAutoFit/>
            </a:bodyPr>
            <a:lstStyle/>
            <a:p>
              <a:pPr algn="ctr"/>
              <a:r>
                <a:rPr lang="en-US" sz="1600" b="1" dirty="0">
                  <a:solidFill>
                    <a:prstClr val="white">
                      <a:lumMod val="95000"/>
                    </a:prstClr>
                  </a:solidFill>
                  <a:latin typeface="Calibri"/>
                </a:rPr>
                <a:t>REMNANT</a:t>
              </a:r>
            </a:p>
          </p:txBody>
        </p:sp>
      </p:grpSp>
      <p:sp>
        <p:nvSpPr>
          <p:cNvPr id="70" name="TextBox 69"/>
          <p:cNvSpPr txBox="1"/>
          <p:nvPr/>
        </p:nvSpPr>
        <p:spPr>
          <a:xfrm>
            <a:off x="1752600" y="-5"/>
            <a:ext cx="8915400" cy="646331"/>
          </a:xfrm>
          <a:prstGeom prst="rect">
            <a:avLst/>
          </a:prstGeom>
          <a:noFill/>
        </p:spPr>
        <p:txBody>
          <a:bodyPr wrap="square" rtlCol="0">
            <a:spAutoFit/>
          </a:bodyPr>
          <a:lstStyle/>
          <a:p>
            <a:pPr algn="ctr"/>
            <a:r>
              <a:rPr lang="en-US" sz="3600" dirty="0">
                <a:solidFill>
                  <a:prstClr val="black">
                    <a:lumMod val="65000"/>
                    <a:lumOff val="35000"/>
                  </a:prstClr>
                </a:solidFill>
                <a:latin typeface="Calibri"/>
                <a:cs typeface="Aharoni" pitchFamily="2" charset="-79"/>
              </a:rPr>
              <a:t>Redemptive History</a:t>
            </a:r>
          </a:p>
        </p:txBody>
      </p:sp>
      <p:sp>
        <p:nvSpPr>
          <p:cNvPr id="55" name="TextBox 54"/>
          <p:cNvSpPr txBox="1"/>
          <p:nvPr/>
        </p:nvSpPr>
        <p:spPr>
          <a:xfrm>
            <a:off x="2076561" y="1826271"/>
            <a:ext cx="1740664" cy="338554"/>
          </a:xfrm>
          <a:prstGeom prst="rect">
            <a:avLst/>
          </a:prstGeom>
          <a:noFill/>
        </p:spPr>
        <p:txBody>
          <a:bodyPr wrap="square" rtlCol="0">
            <a:spAutoFit/>
          </a:bodyPr>
          <a:lstStyle/>
          <a:p>
            <a:pPr algn="ctr"/>
            <a:r>
              <a:rPr lang="en-US" sz="1600" b="1" dirty="0">
                <a:solidFill>
                  <a:prstClr val="white"/>
                </a:solidFill>
                <a:latin typeface="Calibri"/>
              </a:rPr>
              <a:t>ADAM</a:t>
            </a:r>
          </a:p>
        </p:txBody>
      </p:sp>
      <p:sp>
        <p:nvSpPr>
          <p:cNvPr id="61" name="TextBox 60"/>
          <p:cNvSpPr txBox="1"/>
          <p:nvPr/>
        </p:nvSpPr>
        <p:spPr>
          <a:xfrm>
            <a:off x="8359393" y="1826900"/>
            <a:ext cx="1740664" cy="338554"/>
          </a:xfrm>
          <a:prstGeom prst="rect">
            <a:avLst/>
          </a:prstGeom>
          <a:noFill/>
        </p:spPr>
        <p:txBody>
          <a:bodyPr wrap="square" rtlCol="0">
            <a:spAutoFit/>
          </a:bodyPr>
          <a:lstStyle/>
          <a:p>
            <a:pPr algn="ctr"/>
            <a:r>
              <a:rPr lang="en-US" sz="1600" b="1" dirty="0">
                <a:solidFill>
                  <a:prstClr val="white"/>
                </a:solidFill>
                <a:latin typeface="Calibri"/>
              </a:rPr>
              <a:t>CHRIST</a:t>
            </a:r>
          </a:p>
        </p:txBody>
      </p:sp>
      <p:sp>
        <p:nvSpPr>
          <p:cNvPr id="73" name="TextBox 72"/>
          <p:cNvSpPr txBox="1"/>
          <p:nvPr/>
        </p:nvSpPr>
        <p:spPr>
          <a:xfrm>
            <a:off x="8129892" y="6705600"/>
            <a:ext cx="2333016" cy="225062"/>
          </a:xfrm>
          <a:prstGeom prst="rect">
            <a:avLst/>
          </a:prstGeom>
          <a:noFill/>
        </p:spPr>
        <p:txBody>
          <a:bodyPr wrap="square" rtlCol="0">
            <a:spAutoFit/>
          </a:bodyPr>
          <a:lstStyle/>
          <a:p>
            <a:pPr>
              <a:lnSpc>
                <a:spcPts val="115"/>
              </a:lnSpc>
            </a:pPr>
            <a:r>
              <a:rPr lang="en-US" sz="2000" b="1" kern="1400" dirty="0">
                <a:solidFill>
                  <a:srgbClr val="92D050"/>
                </a:solidFill>
                <a:latin typeface="Bradley Hand ITC"/>
              </a:rPr>
              <a:t>Natural</a:t>
            </a:r>
            <a:r>
              <a:rPr lang="en-US" sz="3200" b="1" kern="1400" dirty="0">
                <a:solidFill>
                  <a:srgbClr val="000000"/>
                </a:solidFill>
                <a:latin typeface="Bradley Hand ITC"/>
              </a:rPr>
              <a:t>2</a:t>
            </a:r>
            <a:r>
              <a:rPr lang="en-US" sz="2000" b="1" kern="1400" dirty="0">
                <a:solidFill>
                  <a:srgbClr val="0070C0"/>
                </a:solidFill>
                <a:latin typeface="Bradley Hand ITC"/>
              </a:rPr>
              <a:t>Spiritual</a:t>
            </a:r>
            <a:endParaRPr lang="en-US" sz="800" kern="1400" dirty="0">
              <a:solidFill>
                <a:srgbClr val="000000"/>
              </a:solidFill>
              <a:latin typeface="Calibri"/>
            </a:endParaRPr>
          </a:p>
        </p:txBody>
      </p:sp>
      <p:graphicFrame>
        <p:nvGraphicFramePr>
          <p:cNvPr id="6" name="Diagram 5"/>
          <p:cNvGraphicFramePr/>
          <p:nvPr/>
        </p:nvGraphicFramePr>
        <p:xfrm>
          <a:off x="3774750" y="4029396"/>
          <a:ext cx="4506061" cy="770347"/>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8" name="TextBox 7"/>
          <p:cNvSpPr txBox="1"/>
          <p:nvPr/>
        </p:nvSpPr>
        <p:spPr>
          <a:xfrm>
            <a:off x="2396684" y="1133475"/>
            <a:ext cx="3495479" cy="369332"/>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lstStyle/>
          <a:p>
            <a:r>
              <a:rPr lang="en-US" dirty="0">
                <a:solidFill>
                  <a:prstClr val="white"/>
                </a:solidFill>
              </a:rPr>
              <a:t>PROMISE </a:t>
            </a:r>
          </a:p>
        </p:txBody>
      </p:sp>
      <p:sp>
        <p:nvSpPr>
          <p:cNvPr id="86" name="TextBox 85"/>
          <p:cNvSpPr txBox="1"/>
          <p:nvPr/>
        </p:nvSpPr>
        <p:spPr>
          <a:xfrm>
            <a:off x="3561058" y="1578590"/>
            <a:ext cx="5125743" cy="369332"/>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lstStyle/>
          <a:p>
            <a:pPr algn="ctr"/>
            <a:r>
              <a:rPr lang="en-US" dirty="0">
                <a:solidFill>
                  <a:prstClr val="white"/>
                </a:solidFill>
              </a:rPr>
              <a:t>PROCESS </a:t>
            </a:r>
          </a:p>
        </p:txBody>
      </p:sp>
      <p:sp>
        <p:nvSpPr>
          <p:cNvPr id="87" name="TextBox 86"/>
          <p:cNvSpPr txBox="1"/>
          <p:nvPr/>
        </p:nvSpPr>
        <p:spPr>
          <a:xfrm>
            <a:off x="7601473" y="1127641"/>
            <a:ext cx="2424270" cy="369332"/>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lstStyle/>
          <a:p>
            <a:pPr algn="r"/>
            <a:r>
              <a:rPr lang="en-US" dirty="0">
                <a:solidFill>
                  <a:prstClr val="white"/>
                </a:solidFill>
              </a:rPr>
              <a:t>POSSESSION </a:t>
            </a:r>
          </a:p>
        </p:txBody>
      </p:sp>
    </p:spTree>
    <p:extLst>
      <p:ext uri="{BB962C8B-B14F-4D97-AF65-F5344CB8AC3E}">
        <p14:creationId xmlns:p14="http://schemas.microsoft.com/office/powerpoint/2010/main" val="16363435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Thank you for your attention </a:t>
            </a:r>
            <a:r>
              <a:rPr lang="en-GB" dirty="0">
                <a:sym typeface="Wingdings" panose="05000000000000000000" pitchFamily="2" charset="2"/>
              </a:rPr>
              <a:t></a:t>
            </a:r>
            <a:endParaRPr lang="en-GB" dirty="0"/>
          </a:p>
        </p:txBody>
      </p:sp>
      <p:sp>
        <p:nvSpPr>
          <p:cNvPr id="3" name="Text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304595785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9EC43057-37CD-4049-8A40-D1E3610DBC56}" vid="{0FC60CC2-9931-4E12-88D7-EF0E282264F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Presentation (Sample)</Template>
  <TotalTime>777</TotalTime>
  <Words>422</Words>
  <Application>Microsoft Macintosh PowerPoint</Application>
  <PresentationFormat>Widescreen</PresentationFormat>
  <Paragraphs>85</Paragraphs>
  <Slides>16</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16</vt:i4>
      </vt:variant>
    </vt:vector>
  </HeadingPairs>
  <TitlesOfParts>
    <vt:vector size="24" baseType="lpstr">
      <vt:lpstr>Aptos</vt:lpstr>
      <vt:lpstr>Arial</vt:lpstr>
      <vt:lpstr>Bradley Hand ITC</vt:lpstr>
      <vt:lpstr>Calibri</vt:lpstr>
      <vt:lpstr>Calibri Light</vt:lpstr>
      <vt:lpstr>Sitka Heading</vt:lpstr>
      <vt:lpstr>Wingdings</vt:lpstr>
      <vt:lpstr>Office Theme</vt:lpstr>
      <vt:lpstr>Redemption Realized</vt:lpstr>
      <vt:lpstr>PowerPoint Presentation</vt:lpstr>
      <vt:lpstr>PowerPoint Presentation</vt:lpstr>
      <vt:lpstr>The Redemptive Puzzle</vt:lpstr>
      <vt:lpstr>Where to Begin…</vt:lpstr>
      <vt:lpstr>PowerPoint Presentation</vt:lpstr>
      <vt:lpstr>PowerPoint Presentation</vt:lpstr>
      <vt:lpstr>Two Men and a Nation…</vt:lpstr>
      <vt:lpstr>PowerPoint Presentation</vt:lpstr>
      <vt:lpstr>PowerPoint Presentation</vt:lpstr>
      <vt:lpstr>What is the Connection?</vt:lpstr>
      <vt:lpstr>PowerPoint Presentation</vt:lpstr>
      <vt:lpstr>PowerPoint Presentation</vt:lpstr>
      <vt:lpstr>Redemptive Restoration</vt:lpstr>
      <vt:lpstr>PowerPoint Presentation</vt:lpstr>
      <vt:lpstr>Thank you for your attention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Baris Bikmaz</dc:creator>
  <cp:lastModifiedBy>Larry Siegle</cp:lastModifiedBy>
  <cp:revision>54</cp:revision>
  <dcterms:created xsi:type="dcterms:W3CDTF">2018-05-02T15:12:18Z</dcterms:created>
  <dcterms:modified xsi:type="dcterms:W3CDTF">2026-01-10T21:59:24Z</dcterms:modified>
</cp:coreProperties>
</file>