
<file path=[Content_Types].xml><?xml version="1.0" encoding="utf-8"?>
<Types xmlns="http://schemas.openxmlformats.org/package/2006/content-types">
  <Default Extension="jfif" ContentType="image/jpeg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61" r:id="rId4"/>
    <p:sldId id="259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4" autoAdjust="0"/>
    <p:restoredTop sz="94660"/>
  </p:normalViewPr>
  <p:slideViewPr>
    <p:cSldViewPr snapToGrid="0">
      <p:cViewPr varScale="1">
        <p:scale>
          <a:sx n="90" d="100"/>
          <a:sy n="90" d="100"/>
        </p:scale>
        <p:origin x="576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Victor Rossi" userId="51bfbc42b89b61f8" providerId="LiveId" clId="{480C21F4-D4FB-493E-A4FF-F92B6F8C1513}"/>
    <pc:docChg chg="addSld delSld modSld sldOrd">
      <pc:chgData name="Victor Rossi" userId="51bfbc42b89b61f8" providerId="LiveId" clId="{480C21F4-D4FB-493E-A4FF-F92B6F8C1513}" dt="2023-02-18T00:27:15.040" v="203"/>
      <pc:docMkLst>
        <pc:docMk/>
      </pc:docMkLst>
      <pc:sldChg chg="del">
        <pc:chgData name="Victor Rossi" userId="51bfbc42b89b61f8" providerId="LiveId" clId="{480C21F4-D4FB-493E-A4FF-F92B6F8C1513}" dt="2023-02-14T15:16:57.990" v="0" actId="2696"/>
        <pc:sldMkLst>
          <pc:docMk/>
          <pc:sldMk cId="1236645912" sldId="256"/>
        </pc:sldMkLst>
      </pc:sldChg>
      <pc:sldChg chg="modSp mod modTransition">
        <pc:chgData name="Victor Rossi" userId="51bfbc42b89b61f8" providerId="LiveId" clId="{480C21F4-D4FB-493E-A4FF-F92B6F8C1513}" dt="2023-02-18T00:27:00.485" v="200"/>
        <pc:sldMkLst>
          <pc:docMk/>
          <pc:sldMk cId="1183487493" sldId="257"/>
        </pc:sldMkLst>
        <pc:spChg chg="mod">
          <ac:chgData name="Victor Rossi" userId="51bfbc42b89b61f8" providerId="LiveId" clId="{480C21F4-D4FB-493E-A4FF-F92B6F8C1513}" dt="2023-02-15T23:59:11.186" v="76" actId="207"/>
          <ac:spMkLst>
            <pc:docMk/>
            <pc:sldMk cId="1183487493" sldId="257"/>
            <ac:spMk id="4" creationId="{53800B8E-4A3A-E60A-C2D8-84B650CF836B}"/>
          </ac:spMkLst>
        </pc:spChg>
      </pc:sldChg>
      <pc:sldChg chg="addSp delSp modSp new mod modTransition">
        <pc:chgData name="Victor Rossi" userId="51bfbc42b89b61f8" providerId="LiveId" clId="{480C21F4-D4FB-493E-A4FF-F92B6F8C1513}" dt="2023-02-18T00:27:06.511" v="201"/>
        <pc:sldMkLst>
          <pc:docMk/>
          <pc:sldMk cId="1333007447" sldId="258"/>
        </pc:sldMkLst>
        <pc:spChg chg="add del mod">
          <ac:chgData name="Victor Rossi" userId="51bfbc42b89b61f8" providerId="LiveId" clId="{480C21F4-D4FB-493E-A4FF-F92B6F8C1513}" dt="2023-02-14T15:20:21.027" v="17"/>
          <ac:spMkLst>
            <pc:docMk/>
            <pc:sldMk cId="1333007447" sldId="258"/>
            <ac:spMk id="4" creationId="{212BA75B-D67B-8EB6-2EC8-33154E5360B6}"/>
          </ac:spMkLst>
        </pc:spChg>
        <pc:spChg chg="add mod">
          <ac:chgData name="Victor Rossi" userId="51bfbc42b89b61f8" providerId="LiveId" clId="{480C21F4-D4FB-493E-A4FF-F92B6F8C1513}" dt="2023-02-14T15:36:17.651" v="75" actId="20577"/>
          <ac:spMkLst>
            <pc:docMk/>
            <pc:sldMk cId="1333007447" sldId="258"/>
            <ac:spMk id="7" creationId="{CC619FAF-566B-6A43-7142-DC507A7C02F8}"/>
          </ac:spMkLst>
        </pc:spChg>
        <pc:picChg chg="add mod">
          <ac:chgData name="Victor Rossi" userId="51bfbc42b89b61f8" providerId="LiveId" clId="{480C21F4-D4FB-493E-A4FF-F92B6F8C1513}" dt="2023-02-14T15:21:11.546" v="20" actId="1076"/>
          <ac:picMkLst>
            <pc:docMk/>
            <pc:sldMk cId="1333007447" sldId="258"/>
            <ac:picMk id="3" creationId="{D4E892B9-42A4-CE5D-F22C-031071509CDD}"/>
          </ac:picMkLst>
        </pc:picChg>
        <pc:picChg chg="add mod">
          <ac:chgData name="Victor Rossi" userId="51bfbc42b89b61f8" providerId="LiveId" clId="{480C21F4-D4FB-493E-A4FF-F92B6F8C1513}" dt="2023-02-14T15:21:26.503" v="22" actId="14100"/>
          <ac:picMkLst>
            <pc:docMk/>
            <pc:sldMk cId="1333007447" sldId="258"/>
            <ac:picMk id="6" creationId="{4E57D174-941A-6DD3-1865-4A5623963D5D}"/>
          </ac:picMkLst>
        </pc:picChg>
      </pc:sldChg>
      <pc:sldChg chg="addSp delSp modSp new mod ord modTransition">
        <pc:chgData name="Victor Rossi" userId="51bfbc42b89b61f8" providerId="LiveId" clId="{480C21F4-D4FB-493E-A4FF-F92B6F8C1513}" dt="2023-02-18T00:27:15.040" v="203"/>
        <pc:sldMkLst>
          <pc:docMk/>
          <pc:sldMk cId="4156295468" sldId="259"/>
        </pc:sldMkLst>
        <pc:spChg chg="add del mod">
          <ac:chgData name="Victor Rossi" userId="51bfbc42b89b61f8" providerId="LiveId" clId="{480C21F4-D4FB-493E-A4FF-F92B6F8C1513}" dt="2023-02-16T13:54:47.225" v="106"/>
          <ac:spMkLst>
            <pc:docMk/>
            <pc:sldMk cId="4156295468" sldId="259"/>
            <ac:spMk id="2" creationId="{8699756F-63E6-0AEB-4EF2-23FF7403D505}"/>
          </ac:spMkLst>
        </pc:spChg>
        <pc:spChg chg="add mod">
          <ac:chgData name="Victor Rossi" userId="51bfbc42b89b61f8" providerId="LiveId" clId="{480C21F4-D4FB-493E-A4FF-F92B6F8C1513}" dt="2023-02-16T13:58:07.212" v="174" actId="114"/>
          <ac:spMkLst>
            <pc:docMk/>
            <pc:sldMk cId="4156295468" sldId="259"/>
            <ac:spMk id="4" creationId="{E6FE1A09-388A-B201-3392-A7FA0941F77E}"/>
          </ac:spMkLst>
        </pc:spChg>
        <pc:spChg chg="add mod">
          <ac:chgData name="Victor Rossi" userId="51bfbc42b89b61f8" providerId="LiveId" clId="{480C21F4-D4FB-493E-A4FF-F92B6F8C1513}" dt="2023-02-16T13:57:55.458" v="172" actId="114"/>
          <ac:spMkLst>
            <pc:docMk/>
            <pc:sldMk cId="4156295468" sldId="259"/>
            <ac:spMk id="5" creationId="{260FD5BF-8995-BA30-A65B-0FD1020D5B41}"/>
          </ac:spMkLst>
        </pc:spChg>
        <pc:picChg chg="add mod">
          <ac:chgData name="Victor Rossi" userId="51bfbc42b89b61f8" providerId="LiveId" clId="{480C21F4-D4FB-493E-A4FF-F92B6F8C1513}" dt="2023-02-14T15:27:34.589" v="65" actId="14100"/>
          <ac:picMkLst>
            <pc:docMk/>
            <pc:sldMk cId="4156295468" sldId="259"/>
            <ac:picMk id="3" creationId="{A8DD0050-AC71-2D27-02DB-0B779C5FF9A1}"/>
          </ac:picMkLst>
        </pc:picChg>
      </pc:sldChg>
      <pc:sldChg chg="addSp modSp new del ord">
        <pc:chgData name="Victor Rossi" userId="51bfbc42b89b61f8" providerId="LiveId" clId="{480C21F4-D4FB-493E-A4FF-F92B6F8C1513}" dt="2023-02-16T13:52:23.813" v="77" actId="2696"/>
        <pc:sldMkLst>
          <pc:docMk/>
          <pc:sldMk cId="370884261" sldId="260"/>
        </pc:sldMkLst>
        <pc:picChg chg="add mod">
          <ac:chgData name="Victor Rossi" userId="51bfbc42b89b61f8" providerId="LiveId" clId="{480C21F4-D4FB-493E-A4FF-F92B6F8C1513}" dt="2023-02-14T15:35:22.213" v="73"/>
          <ac:picMkLst>
            <pc:docMk/>
            <pc:sldMk cId="370884261" sldId="260"/>
            <ac:picMk id="2" creationId="{769D61B1-EA0F-8121-E90C-787A937B5DC7}"/>
          </ac:picMkLst>
        </pc:picChg>
      </pc:sldChg>
      <pc:sldChg chg="new del">
        <pc:chgData name="Victor Rossi" userId="51bfbc42b89b61f8" providerId="LiveId" clId="{480C21F4-D4FB-493E-A4FF-F92B6F8C1513}" dt="2023-02-16T13:59:23.506" v="177" actId="2696"/>
        <pc:sldMkLst>
          <pc:docMk/>
          <pc:sldMk cId="4270681022" sldId="260"/>
        </pc:sldMkLst>
      </pc:sldChg>
      <pc:sldChg chg="modSp add mod modTransition">
        <pc:chgData name="Victor Rossi" userId="51bfbc42b89b61f8" providerId="LiveId" clId="{480C21F4-D4FB-493E-A4FF-F92B6F8C1513}" dt="2023-02-18T00:27:10.414" v="202"/>
        <pc:sldMkLst>
          <pc:docMk/>
          <pc:sldMk cId="202284528" sldId="261"/>
        </pc:sldMkLst>
        <pc:spChg chg="mod">
          <ac:chgData name="Victor Rossi" userId="51bfbc42b89b61f8" providerId="LiveId" clId="{480C21F4-D4FB-493E-A4FF-F92B6F8C1513}" dt="2023-02-16T14:00:32.502" v="197" actId="255"/>
          <ac:spMkLst>
            <pc:docMk/>
            <pc:sldMk cId="202284528" sldId="261"/>
            <ac:spMk id="4" creationId="{53800B8E-4A3A-E60A-C2D8-84B650CF836B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838BB0-D309-84D9-676F-B1B1B122142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A2F8D0C-EFEC-3DEE-E674-1765096195C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0C37C3-E154-38A8-C51D-E5BD774DDC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492BA5-B011-4F0E-B598-89E287BB4A5C}" type="datetimeFigureOut">
              <a:rPr lang="en-US" smtClean="0"/>
              <a:t>2/17/2023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2EA0BD9-CC9A-04AC-731A-627914CEBD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4C05F71-3364-E03C-29C9-AE839B5626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78C690-28B9-429D-B58C-F2ABCF4900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86227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4E03E7-8E3D-9387-536F-716FBED57B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8172D9B-31AE-90DE-F66B-63F1E7E3222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1C0D612-D9D0-1DFD-36AD-C1FAF20C8C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492BA5-B011-4F0E-B598-89E287BB4A5C}" type="datetimeFigureOut">
              <a:rPr lang="en-US" smtClean="0"/>
              <a:t>2/17/2023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CA5ED87-4E08-CB20-F0AB-4E97DA582B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A988770-F78C-131B-5ED1-7DDFFA303D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78C690-28B9-429D-B58C-F2ABCF4900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95803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C665DE-6D1A-FF84-E4A1-ED46ECD337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EADF5A7-3119-6A08-D11C-F0C05AED67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68D1FDA-2F64-9A79-5763-A2242B76A6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492BA5-B011-4F0E-B598-89E287BB4A5C}" type="datetimeFigureOut">
              <a:rPr lang="en-US" smtClean="0"/>
              <a:t>2/17/2023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8154DB-440C-EE2D-C9F9-4F4A993DED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8366292-6EA2-163B-9AA3-E760FC40DE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78C690-28B9-429D-B58C-F2ABCF4900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27401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B94B34-8980-A42C-32A6-0D97438145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752D8D-E641-6F9A-0A77-C02E89AB7E8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A57CD4E-F705-906B-C142-27C6DE7D962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74EDD05-DAB8-A0A4-7EC3-E5A555204D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492BA5-B011-4F0E-B598-89E287BB4A5C}" type="datetimeFigureOut">
              <a:rPr lang="en-US" smtClean="0"/>
              <a:t>2/17/2023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6C970DA-6F1E-92E9-7389-5828A25BB5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E7BA393-05AE-E9FD-4C22-00BF630EB8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78C690-28B9-429D-B58C-F2ABCF4900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57658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9519BC-C760-FFDF-9F4D-0AC31F1227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096118D-92F2-F08C-D443-8D9820E2335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53B4C3E-0E60-F80B-F720-DC166C57F1D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4892A46-E15C-296D-0197-39F934C1C99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8404A4E-E645-0DFE-75B8-DEF1512BC31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86FDA8A-FCF5-7F48-FF9A-A9BE599879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492BA5-B011-4F0E-B598-89E287BB4A5C}" type="datetimeFigureOut">
              <a:rPr lang="en-US" smtClean="0"/>
              <a:t>2/17/2023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E70EAAF-1856-EE71-3E78-684536ECA9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9114244-418F-8D81-CE43-89EA78E55B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78C690-28B9-429D-B58C-F2ABCF4900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71186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6E251A-360E-D0BC-3449-22FEEBF8A7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74ED746-A702-47AA-4E47-ED1A41C0A4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492BA5-B011-4F0E-B598-89E287BB4A5C}" type="datetimeFigureOut">
              <a:rPr lang="en-US" smtClean="0"/>
              <a:t>2/17/2023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A09E995-1D6F-B2F5-A04A-2562EBF4E6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0410D86-7663-2C22-0DC5-F0CCAA7FBF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78C690-28B9-429D-B58C-F2ABCF4900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53504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61D3935-F088-F6AA-0E38-F0DF859631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492BA5-B011-4F0E-B598-89E287BB4A5C}" type="datetimeFigureOut">
              <a:rPr lang="en-US" smtClean="0"/>
              <a:t>2/17/2023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D3EE148-C1C7-2879-E2B2-865151FA90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1120A78-522F-EA97-6AA3-BA871C5B1F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78C690-28B9-429D-B58C-F2ABCF4900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04637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0754E4-702B-713B-D42C-88E16664CD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F9E2875-C119-99C3-2FAB-ECCFC9DE84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6ACF8B0-3ED5-AC3E-96B4-39351E0301A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C984D8E-4A0D-62FE-8525-FF64086844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492BA5-B011-4F0E-B598-89E287BB4A5C}" type="datetimeFigureOut">
              <a:rPr lang="en-US" smtClean="0"/>
              <a:t>2/17/2023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801A807-8B4F-E3A1-07EA-DD9E5091B5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0B7E150-AA72-459B-1C39-C68D010DD7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78C690-28B9-429D-B58C-F2ABCF4900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88434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3B5680-A753-2698-8C41-36B2290513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94A23DB-D1CE-4B8D-C1B4-BA4C893A018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0818695-7F0A-76EF-A52F-EE43B4431E6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4F54B3A-5A03-77AD-9522-C015256B83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492BA5-B011-4F0E-B598-89E287BB4A5C}" type="datetimeFigureOut">
              <a:rPr lang="en-US" smtClean="0"/>
              <a:t>2/17/2023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CBD4782-CC62-6C2B-F077-8000A3EFA0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015A2A3-C039-D30A-8D26-C07656B2C2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78C690-28B9-429D-B58C-F2ABCF4900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6957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56F951-E03F-EA12-266E-21B8E08F83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20370D1-DA8D-3B8F-4475-BC6685B2FF5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82F3132-55E6-A649-935C-DBF78CF79A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492BA5-B011-4F0E-B598-89E287BB4A5C}" type="datetimeFigureOut">
              <a:rPr lang="en-US" smtClean="0"/>
              <a:t>2/17/2023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52EFF22-6AB3-734A-5219-3B14EB4489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FFBD750-A658-9482-C678-F574E88693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78C690-28B9-429D-B58C-F2ABCF4900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45795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99B823A-F4B2-38BD-6199-97F5748FAE7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3FFDC83-B82D-4836-7085-FC61F1399E4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EAB41F7-45C2-3420-4D6D-F628B468CF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492BA5-B011-4F0E-B598-89E287BB4A5C}" type="datetimeFigureOut">
              <a:rPr lang="en-US" smtClean="0"/>
              <a:t>2/17/2023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6D209E2-E007-02BE-E71F-AD820946CB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D50616-2FAD-8CFF-9D93-3AEB4C7F77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78C690-28B9-429D-B58C-F2ABCF4900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08773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BF69056-5C24-ABFC-A4B0-7363180CDC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65CD924-F6DA-E7F7-3B0D-342FB997572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F61FD2A-2263-C552-04FB-49ABC7B3456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492BA5-B011-4F0E-B598-89E287BB4A5C}" type="datetimeFigureOut">
              <a:rPr lang="en-US" smtClean="0"/>
              <a:t>2/17/2023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1DB2E3A-886E-1DD9-1EBD-7E729CDF80A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050D56C-46CC-BED6-C409-E8273F91A8B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578C690-28B9-429D-B58C-F2ABCF4900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47807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fif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50A96B1-3E0C-8444-9377-5220F928B66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53800B8E-4A3A-E60A-C2D8-84B650CF836B}"/>
              </a:ext>
            </a:extLst>
          </p:cNvPr>
          <p:cNvSpPr txBox="1"/>
          <p:nvPr/>
        </p:nvSpPr>
        <p:spPr>
          <a:xfrm>
            <a:off x="935665" y="861237"/>
            <a:ext cx="6634716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800" b="1" i="1" dirty="0">
                <a:solidFill>
                  <a:schemeClr val="bg1"/>
                </a:solidFill>
              </a:rPr>
              <a:t>“WHY A CROWN OF THORNS?”</a:t>
            </a:r>
          </a:p>
        </p:txBody>
      </p:sp>
    </p:spTree>
    <p:extLst>
      <p:ext uri="{BB962C8B-B14F-4D97-AF65-F5344CB8AC3E}">
        <p14:creationId xmlns:p14="http://schemas.microsoft.com/office/powerpoint/2010/main" val="118348749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4E892B9-42A4-CE5D-F22C-031071509CD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4585" y="1616148"/>
            <a:ext cx="5231927" cy="509299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4E57D174-941A-6DD3-1865-4A5623963D5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02819" y="1616147"/>
            <a:ext cx="5358809" cy="5092995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CC619FAF-566B-6A43-7142-DC507A7C02F8}"/>
              </a:ext>
            </a:extLst>
          </p:cNvPr>
          <p:cNvSpPr txBox="1"/>
          <p:nvPr/>
        </p:nvSpPr>
        <p:spPr>
          <a:xfrm>
            <a:off x="800278" y="350874"/>
            <a:ext cx="1125704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 i="1">
                <a:solidFill>
                  <a:srgbClr val="FF0000"/>
                </a:solidFill>
              </a:rPr>
              <a:t>WHAT DO </a:t>
            </a:r>
            <a:r>
              <a:rPr lang="en-US" sz="4800" b="1" i="1" dirty="0">
                <a:solidFill>
                  <a:srgbClr val="FF0000"/>
                </a:solidFill>
              </a:rPr>
              <a:t>THE THORNS REPRESENT?</a:t>
            </a:r>
          </a:p>
        </p:txBody>
      </p:sp>
    </p:spTree>
    <p:extLst>
      <p:ext uri="{BB962C8B-B14F-4D97-AF65-F5344CB8AC3E}">
        <p14:creationId xmlns:p14="http://schemas.microsoft.com/office/powerpoint/2010/main" val="133300744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50A96B1-3E0C-8444-9377-5220F928B66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53800B8E-4A3A-E60A-C2D8-84B650CF836B}"/>
              </a:ext>
            </a:extLst>
          </p:cNvPr>
          <p:cNvSpPr txBox="1"/>
          <p:nvPr/>
        </p:nvSpPr>
        <p:spPr>
          <a:xfrm>
            <a:off x="935665" y="861237"/>
            <a:ext cx="6634716" cy="51706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b="1" i="1" dirty="0">
                <a:solidFill>
                  <a:schemeClr val="bg1"/>
                </a:solidFill>
              </a:rPr>
              <a:t>“WHY A CROWN OF THORNS?”</a:t>
            </a:r>
          </a:p>
          <a:p>
            <a:endParaRPr lang="en-US" sz="6600" b="1" i="1" dirty="0">
              <a:solidFill>
                <a:schemeClr val="bg1"/>
              </a:solidFill>
            </a:endParaRPr>
          </a:p>
          <a:p>
            <a:r>
              <a:rPr lang="en-US" sz="6600" b="1" i="1" dirty="0">
                <a:solidFill>
                  <a:schemeClr val="bg1"/>
                </a:solidFill>
              </a:rPr>
              <a:t>NOW WE KNOW WHY!</a:t>
            </a:r>
          </a:p>
        </p:txBody>
      </p:sp>
    </p:spTree>
    <p:extLst>
      <p:ext uri="{BB962C8B-B14F-4D97-AF65-F5344CB8AC3E}">
        <p14:creationId xmlns:p14="http://schemas.microsoft.com/office/powerpoint/2010/main" val="20228452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8DD0050-AC71-2D27-02DB-0B779C5FF9A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538"/>
            <a:ext cx="12192000" cy="6852462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E6FE1A09-388A-B201-3392-A7FA0941F77E}"/>
              </a:ext>
            </a:extLst>
          </p:cNvPr>
          <p:cNvSpPr txBox="1"/>
          <p:nvPr/>
        </p:nvSpPr>
        <p:spPr>
          <a:xfrm>
            <a:off x="457199" y="978195"/>
            <a:ext cx="3062177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i="1" dirty="0"/>
              <a:t>HE BORE THE THORN  PIERCING PAIN OF OUR SINS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60FD5BF-8995-BA30-A65B-0FD1020D5B41}"/>
              </a:ext>
            </a:extLst>
          </p:cNvPr>
          <p:cNvSpPr txBox="1"/>
          <p:nvPr/>
        </p:nvSpPr>
        <p:spPr>
          <a:xfrm>
            <a:off x="7666074" y="2955851"/>
            <a:ext cx="3444948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i="1" dirty="0"/>
              <a:t>SO WE WOULDN’T HAVE TO</a:t>
            </a:r>
          </a:p>
        </p:txBody>
      </p:sp>
    </p:spTree>
    <p:extLst>
      <p:ext uri="{BB962C8B-B14F-4D97-AF65-F5344CB8AC3E}">
        <p14:creationId xmlns:p14="http://schemas.microsoft.com/office/powerpoint/2010/main" val="415629546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26</TotalTime>
  <Words>39</Words>
  <Application>Microsoft Office PowerPoint</Application>
  <PresentationFormat>Widescreen</PresentationFormat>
  <Paragraphs>7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8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Victor Rossi</dc:creator>
  <cp:lastModifiedBy>Victor Rossi</cp:lastModifiedBy>
  <cp:revision>4</cp:revision>
  <dcterms:created xsi:type="dcterms:W3CDTF">2023-02-14T15:16:49Z</dcterms:created>
  <dcterms:modified xsi:type="dcterms:W3CDTF">2023-02-18T00:27:18Z</dcterms:modified>
</cp:coreProperties>
</file>