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3" r:id="rId3"/>
    <p:sldId id="257" r:id="rId4"/>
    <p:sldId id="258" r:id="rId5"/>
    <p:sldId id="259" r:id="rId6"/>
    <p:sldId id="260" r:id="rId7"/>
    <p:sldId id="261" r:id="rId8"/>
    <p:sldId id="262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FF608-0A4E-4B2E-A87E-98FE52760535}" type="datetimeFigureOut">
              <a:rPr lang="en-US" smtClean="0"/>
              <a:t>5/22/2022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C5492-BA8A-405B-A82E-71A604056C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8027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FF608-0A4E-4B2E-A87E-98FE52760535}" type="datetimeFigureOut">
              <a:rPr lang="en-US" smtClean="0"/>
              <a:t>5/22/2022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C5492-BA8A-405B-A82E-71A604056C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9923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1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FF608-0A4E-4B2E-A87E-98FE52760535}" type="datetimeFigureOut">
              <a:rPr lang="en-US" smtClean="0"/>
              <a:t>5/22/2022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C5492-BA8A-405B-A82E-71A604056C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3549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6999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FF608-0A4E-4B2E-A87E-98FE52760535}" type="datetimeFigureOut">
              <a:rPr lang="en-US" smtClean="0"/>
              <a:t>5/22/2022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C5492-BA8A-405B-A82E-71A604056C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946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2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3243262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FF608-0A4E-4B2E-A87E-98FE52760535}" type="datetimeFigureOut">
              <a:rPr lang="en-US" smtClean="0"/>
              <a:t>5/22/2022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C5492-BA8A-405B-A82E-71A604056C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7968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FF608-0A4E-4B2E-A87E-98FE52760535}" type="datetimeFigureOut">
              <a:rPr lang="en-US" smtClean="0"/>
              <a:t>5/22/2022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C5492-BA8A-405B-A82E-71A604056C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21692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FF608-0A4E-4B2E-A87E-98FE52760535}" type="datetimeFigureOut">
              <a:rPr lang="en-US" smtClean="0"/>
              <a:t>5/22/2022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C5492-BA8A-405B-A82E-71A604056C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85823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2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FF608-0A4E-4B2E-A87E-98FE52760535}" type="datetimeFigureOut">
              <a:rPr lang="en-US" smtClean="0"/>
              <a:t>5/22/2022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C5492-BA8A-405B-A82E-71A604056C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0244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/>
          <a:lstStyle/>
          <a:p>
            <a:fld id="{174FF608-0A4E-4B2E-A87E-98FE52760535}" type="datetimeFigureOut">
              <a:rPr lang="en-US" smtClean="0"/>
              <a:t>5/22/2022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/>
          <a:lstStyle/>
          <a:p>
            <a:fld id="{D78C5492-BA8A-405B-A82E-71A604056C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415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FF608-0A4E-4B2E-A87E-98FE52760535}" type="datetimeFigureOut">
              <a:rPr lang="en-US" smtClean="0"/>
              <a:t>5/22/2022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C5492-BA8A-405B-A82E-71A604056C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5435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FF608-0A4E-4B2E-A87E-98FE52760535}" type="datetimeFigureOut">
              <a:rPr lang="en-US" smtClean="0"/>
              <a:t>5/22/2022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C5492-BA8A-405B-A82E-71A604056C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29839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buNone/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FF608-0A4E-4B2E-A87E-98FE52760535}" type="datetimeFigureOut">
              <a:rPr lang="en-US" smtClean="0"/>
              <a:t>5/22/2022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C5492-BA8A-405B-A82E-71A604056C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3563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0" y="4777381"/>
            <a:ext cx="9906001" cy="8604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FF608-0A4E-4B2E-A87E-98FE52760535}" type="datetimeFigureOut">
              <a:rPr lang="en-US" smtClean="0"/>
              <a:t>5/22/2022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C5492-BA8A-405B-A82E-71A604056C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89984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FF608-0A4E-4B2E-A87E-98FE52760535}" type="datetimeFigureOut">
              <a:rPr lang="en-US" smtClean="0"/>
              <a:t>5/22/2022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C5492-BA8A-405B-A82E-71A604056C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9629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FF608-0A4E-4B2E-A87E-98FE52760535}" type="datetimeFigureOut">
              <a:rPr lang="en-US" smtClean="0"/>
              <a:t>5/22/2022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C5492-BA8A-405B-A82E-71A604056C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12521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FF608-0A4E-4B2E-A87E-98FE52760535}" type="datetimeFigureOut">
              <a:rPr lang="en-US" smtClean="0"/>
              <a:t>5/22/2022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C5492-BA8A-405B-A82E-71A604056C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2967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599"/>
            <a:ext cx="2210514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2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FF608-0A4E-4B2E-A87E-98FE52760535}" type="datetimeFigureOut">
              <a:rPr lang="en-US" smtClean="0"/>
              <a:t>5/22/2022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C5492-BA8A-405B-A82E-71A604056C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9220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174FF608-0A4E-4B2E-A87E-98FE52760535}" type="datetimeFigureOut">
              <a:rPr lang="en-US" smtClean="0"/>
              <a:t>5/22/2022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D78C5492-BA8A-405B-A82E-71A604056C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58180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6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20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8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6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F5D4E4-7831-4855-B4CA-D15AB488BCF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6000" dirty="0"/>
              <a:t>How I study the bible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29B3FFC-FB5E-445A-AAB6-762794BC8CB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Sermon series: give me the bible</a:t>
            </a:r>
          </a:p>
        </p:txBody>
      </p:sp>
    </p:spTree>
    <p:extLst>
      <p:ext uri="{BB962C8B-B14F-4D97-AF65-F5344CB8AC3E}">
        <p14:creationId xmlns:p14="http://schemas.microsoft.com/office/powerpoint/2010/main" val="17775722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EE6A4A14-2E1C-4EEF-B086-7350E518CB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102637"/>
            <a:ext cx="9905998" cy="655942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6000" b="0" i="0" dirty="0">
                <a:solidFill>
                  <a:srgbClr val="222222"/>
                </a:solidFill>
                <a:effectLst/>
                <a:highlight>
                  <a:srgbClr val="0000FF"/>
                </a:highlight>
                <a:latin typeface="Poppins" panose="00000500000000000000" pitchFamily="2" charset="0"/>
              </a:rPr>
              <a:t>Did you know that more Americans can recite the ingredients for a Big Mac than can remember all ten of the Commandments given in the Old Testament?</a:t>
            </a:r>
            <a:endParaRPr lang="en-US" sz="6000" dirty="0">
              <a:highlight>
                <a:srgbClr val="0000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6418614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EC4C29-FE3C-4BE4-A2A5-89E694FBE5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81B698-7E2C-4173-952C-5F91461C65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2038350"/>
            <a:ext cx="9905998" cy="4457699"/>
          </a:xfrm>
        </p:spPr>
        <p:txBody>
          <a:bodyPr>
            <a:noAutofit/>
          </a:bodyPr>
          <a:lstStyle/>
          <a:p>
            <a:r>
              <a:rPr lang="en-US" sz="4000" dirty="0"/>
              <a:t>In this series (Give Me The Bible), we have covered seven topics:</a:t>
            </a:r>
          </a:p>
          <a:p>
            <a:r>
              <a:rPr lang="en-US" sz="4000" dirty="0"/>
              <a:t>In this final lesson I wish to share thoughts related to studying the Bible…</a:t>
            </a:r>
          </a:p>
          <a:p>
            <a:r>
              <a:rPr lang="en-US" sz="4000" dirty="0"/>
              <a:t>Not all Bible study proves profitable –    2 </a:t>
            </a:r>
            <a:r>
              <a:rPr lang="en-US" sz="4000" dirty="0" err="1"/>
              <a:t>tim.</a:t>
            </a:r>
            <a:r>
              <a:rPr lang="en-US" sz="4000" dirty="0"/>
              <a:t> 2:15; 2 pet. 3:16</a:t>
            </a:r>
          </a:p>
        </p:txBody>
      </p:sp>
    </p:spTree>
    <p:extLst>
      <p:ext uri="{BB962C8B-B14F-4D97-AF65-F5344CB8AC3E}">
        <p14:creationId xmlns:p14="http://schemas.microsoft.com/office/powerpoint/2010/main" val="16580261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CC6DAA-756E-475F-B254-C3459C0DB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219074"/>
            <a:ext cx="9905998" cy="1285875"/>
          </a:xfrm>
        </p:spPr>
        <p:txBody>
          <a:bodyPr>
            <a:normAutofit/>
          </a:bodyPr>
          <a:lstStyle/>
          <a:p>
            <a:r>
              <a:rPr lang="en-US" sz="5400" dirty="0"/>
              <a:t>Seeking comprehension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AC9425-6585-4A42-BC51-722BA0ABC8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1419226"/>
            <a:ext cx="9905998" cy="5219700"/>
          </a:xfrm>
        </p:spPr>
        <p:txBody>
          <a:bodyPr>
            <a:normAutofit fontScale="70000" lnSpcReduction="20000"/>
          </a:bodyPr>
          <a:lstStyle/>
          <a:p>
            <a:r>
              <a:rPr lang="en-US" sz="5700" dirty="0"/>
              <a:t>Basic Study Principles…</a:t>
            </a:r>
          </a:p>
          <a:p>
            <a:pPr lvl="1"/>
            <a:r>
              <a:rPr lang="en-US" sz="5700" dirty="0"/>
              <a:t>Study the Bible the way it was written – Psalm 119:160</a:t>
            </a:r>
          </a:p>
          <a:p>
            <a:pPr lvl="1"/>
            <a:r>
              <a:rPr lang="en-US" sz="5700" dirty="0"/>
              <a:t>Study both privately and corporately – Luke 24:44-45; Acts 8:30-31</a:t>
            </a:r>
          </a:p>
          <a:p>
            <a:pPr lvl="1"/>
            <a:r>
              <a:rPr lang="en-US" sz="5700" dirty="0"/>
              <a:t>Study with the proper spirit –         James 1:21; Psalm 25:9; 86:11; 119:33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47827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7D35C1-931F-4D01-BF29-00E90C92AE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251926"/>
            <a:ext cx="9905998" cy="1348273"/>
          </a:xfrm>
        </p:spPr>
        <p:txBody>
          <a:bodyPr>
            <a:normAutofit/>
          </a:bodyPr>
          <a:lstStyle/>
          <a:p>
            <a:r>
              <a:rPr lang="en-US" sz="5400" dirty="0"/>
              <a:t>Seeking comprehension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F0DD8D-39CC-4A1C-8974-86572DB7B4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1464906"/>
            <a:ext cx="9905998" cy="4935893"/>
          </a:xfrm>
        </p:spPr>
        <p:txBody>
          <a:bodyPr>
            <a:noAutofit/>
          </a:bodyPr>
          <a:lstStyle/>
          <a:p>
            <a:r>
              <a:rPr lang="en-US" sz="4800" dirty="0"/>
              <a:t>Basic Study Tools…</a:t>
            </a:r>
          </a:p>
          <a:p>
            <a:pPr lvl="1"/>
            <a:r>
              <a:rPr lang="en-US" sz="4800" dirty="0"/>
              <a:t>Good translation</a:t>
            </a:r>
          </a:p>
          <a:p>
            <a:pPr lvl="1"/>
            <a:r>
              <a:rPr lang="en-US" sz="4800" dirty="0"/>
              <a:t>Readable layout</a:t>
            </a:r>
          </a:p>
          <a:p>
            <a:pPr lvl="1"/>
            <a:r>
              <a:rPr lang="en-US" sz="4800" dirty="0"/>
              <a:t>Dictionaries, maps, study Bibles</a:t>
            </a:r>
          </a:p>
          <a:p>
            <a:pPr lvl="1"/>
            <a:r>
              <a:rPr lang="en-US" sz="4800" dirty="0"/>
              <a:t>Markup tools</a:t>
            </a:r>
          </a:p>
        </p:txBody>
      </p:sp>
    </p:spTree>
    <p:extLst>
      <p:ext uri="{BB962C8B-B14F-4D97-AF65-F5344CB8AC3E}">
        <p14:creationId xmlns:p14="http://schemas.microsoft.com/office/powerpoint/2010/main" val="27157827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9A9D33-CCEB-4B53-9115-F0063683F8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1" y="223935"/>
            <a:ext cx="9905998" cy="1357604"/>
          </a:xfrm>
        </p:spPr>
        <p:txBody>
          <a:bodyPr>
            <a:normAutofit/>
          </a:bodyPr>
          <a:lstStyle/>
          <a:p>
            <a:r>
              <a:rPr lang="en-US" sz="5400" dirty="0"/>
              <a:t>Avoiding misapplication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7D999D-11A0-4BE7-8BE1-60E0F98870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1483567"/>
            <a:ext cx="9905998" cy="4917233"/>
          </a:xfrm>
        </p:spPr>
        <p:txBody>
          <a:bodyPr>
            <a:noAutofit/>
          </a:bodyPr>
          <a:lstStyle/>
          <a:p>
            <a:r>
              <a:rPr lang="en-US" sz="4000" dirty="0"/>
              <a:t>Beware of Reactionary Theology…</a:t>
            </a:r>
          </a:p>
          <a:p>
            <a:r>
              <a:rPr lang="en-US" sz="4000" dirty="0"/>
              <a:t>Beware of Concordance Theology…</a:t>
            </a:r>
          </a:p>
          <a:p>
            <a:r>
              <a:rPr lang="en-US" sz="4000" dirty="0"/>
              <a:t>Beware of Confusing the Covenants – Gal. 4:24-26</a:t>
            </a:r>
          </a:p>
          <a:p>
            <a:r>
              <a:rPr lang="en-US" sz="4000" dirty="0"/>
              <a:t>Beware of Not Seeing the Forest for the Trees…</a:t>
            </a:r>
          </a:p>
        </p:txBody>
      </p:sp>
    </p:spTree>
    <p:extLst>
      <p:ext uri="{BB962C8B-B14F-4D97-AF65-F5344CB8AC3E}">
        <p14:creationId xmlns:p14="http://schemas.microsoft.com/office/powerpoint/2010/main" val="30803200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334701-E527-48F0-A5F2-FA67A72DA5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485193"/>
            <a:ext cx="9905998" cy="1189653"/>
          </a:xfrm>
        </p:spPr>
        <p:txBody>
          <a:bodyPr>
            <a:normAutofit/>
          </a:bodyPr>
          <a:lstStyle/>
          <a:p>
            <a:r>
              <a:rPr lang="en-US" sz="5400" dirty="0"/>
              <a:t>Avoiding misapplication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239B9A-B396-4909-ADB2-97A20C38B3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1436914"/>
            <a:ext cx="9905998" cy="4935893"/>
          </a:xfrm>
        </p:spPr>
        <p:txBody>
          <a:bodyPr>
            <a:noAutofit/>
          </a:bodyPr>
          <a:lstStyle/>
          <a:p>
            <a:r>
              <a:rPr lang="en-US" sz="4000" dirty="0"/>
              <a:t>Beware of Root Fallacies…</a:t>
            </a:r>
          </a:p>
          <a:p>
            <a:r>
              <a:rPr lang="en-US" sz="4000" dirty="0"/>
              <a:t>Beware of Ignoring Diverse Meanings…</a:t>
            </a:r>
          </a:p>
          <a:p>
            <a:r>
              <a:rPr lang="en-US" sz="4000" dirty="0"/>
              <a:t>Beware of Not Waiting for the Conclusion – 2 Pet. 3:15-16</a:t>
            </a:r>
          </a:p>
          <a:p>
            <a:r>
              <a:rPr lang="en-US" sz="4000" dirty="0"/>
              <a:t>Beware of Mishandling Prophecies -  Luke 24:44-47</a:t>
            </a:r>
          </a:p>
        </p:txBody>
      </p:sp>
    </p:spTree>
    <p:extLst>
      <p:ext uri="{BB962C8B-B14F-4D97-AF65-F5344CB8AC3E}">
        <p14:creationId xmlns:p14="http://schemas.microsoft.com/office/powerpoint/2010/main" val="2905748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96C16E-911D-43F4-825E-3AD81EFC2F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298579"/>
            <a:ext cx="9905998" cy="1217645"/>
          </a:xfrm>
        </p:spPr>
        <p:txBody>
          <a:bodyPr>
            <a:normAutofit/>
          </a:bodyPr>
          <a:lstStyle/>
          <a:p>
            <a:r>
              <a:rPr lang="en-US" sz="6000" dirty="0"/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DC8FDA-FF87-4249-959C-329702058D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1516225"/>
            <a:ext cx="9905998" cy="4893906"/>
          </a:xfrm>
        </p:spPr>
        <p:txBody>
          <a:bodyPr>
            <a:noAutofit/>
          </a:bodyPr>
          <a:lstStyle/>
          <a:p>
            <a:r>
              <a:rPr lang="en-US" sz="4000" dirty="0"/>
              <a:t>For the person willing to study the Bible carefully, there is great reward –   Psalm 1:1-3</a:t>
            </a:r>
          </a:p>
          <a:p>
            <a:r>
              <a:rPr lang="en-US" sz="4000" dirty="0"/>
              <a:t>“the Bible is… as necessary to spiritual life as breath is to natural life. There is nothing more essential to our lives than the word of God.” – Jack Hayford</a:t>
            </a:r>
          </a:p>
        </p:txBody>
      </p:sp>
    </p:spTree>
    <p:extLst>
      <p:ext uri="{BB962C8B-B14F-4D97-AF65-F5344CB8AC3E}">
        <p14:creationId xmlns:p14="http://schemas.microsoft.com/office/powerpoint/2010/main" val="189953648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sh">
  <a:themeElements>
    <a:clrScheme name="Mesh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Mesh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B8BE45C0-8141-4D58-8C71-A009BC26FBB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TM03457485[[fn=Mesh]]</Template>
  <TotalTime>59</TotalTime>
  <Words>263</Words>
  <Application>Microsoft Office PowerPoint</Application>
  <PresentationFormat>Widescreen</PresentationFormat>
  <Paragraphs>31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Century Gothic</vt:lpstr>
      <vt:lpstr>Poppins</vt:lpstr>
      <vt:lpstr>Mesh</vt:lpstr>
      <vt:lpstr>How I study the bible</vt:lpstr>
      <vt:lpstr>PowerPoint Presentation</vt:lpstr>
      <vt:lpstr>introduction</vt:lpstr>
      <vt:lpstr>Seeking comprehension</vt:lpstr>
      <vt:lpstr>Seeking comprehension</vt:lpstr>
      <vt:lpstr>Avoiding misapplication</vt:lpstr>
      <vt:lpstr>Avoiding misapplication</vt:lpstr>
      <vt:lpstr>Conclusion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I study the bible</dc:title>
  <dc:creator>rob espinosa</dc:creator>
  <cp:lastModifiedBy>rob espinosa</cp:lastModifiedBy>
  <cp:revision>10</cp:revision>
  <dcterms:created xsi:type="dcterms:W3CDTF">2022-05-22T10:42:06Z</dcterms:created>
  <dcterms:modified xsi:type="dcterms:W3CDTF">2022-05-22T11:41:33Z</dcterms:modified>
</cp:coreProperties>
</file>