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I Read The Bible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Sermon series: Give Me The Bible</a:t>
            </a:r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D02C2-56B4-4E0D-B62C-584D0177C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3681-6F3F-435F-89C8-6245F97234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82147"/>
            <a:ext cx="10363826" cy="4457335"/>
          </a:xfrm>
        </p:spPr>
        <p:txBody>
          <a:bodyPr>
            <a:noAutofit/>
          </a:bodyPr>
          <a:lstStyle/>
          <a:p>
            <a:r>
              <a:rPr lang="en-US" sz="2800" dirty="0"/>
              <a:t>Following these suggestions, the practice of reading the bible becomes one of great joy – Psalm 119:162</a:t>
            </a:r>
          </a:p>
          <a:p>
            <a:r>
              <a:rPr lang="en-US" sz="2800" dirty="0"/>
              <a:t>Done on a regular basis, a positive addiction for daily bible reading quickly develops which helps one to keep up this wonderful habit!</a:t>
            </a:r>
          </a:p>
          <a:p>
            <a:r>
              <a:rPr lang="en-US" sz="2800" dirty="0"/>
              <a:t>Streaks are very popular these days – let me challenge everyone here to create a streak of reading god’s word every day for the rest of our lives!</a:t>
            </a:r>
          </a:p>
        </p:txBody>
      </p:sp>
    </p:spTree>
    <p:extLst>
      <p:ext uri="{BB962C8B-B14F-4D97-AF65-F5344CB8AC3E}">
        <p14:creationId xmlns:p14="http://schemas.microsoft.com/office/powerpoint/2010/main" val="785151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92D8-B70B-4E97-A4E9-998BD566A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7F6EA-0CFA-4A12-A094-2D811756A1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84784"/>
            <a:ext cx="10363826" cy="4534677"/>
          </a:xfrm>
        </p:spPr>
        <p:txBody>
          <a:bodyPr>
            <a:noAutofit/>
          </a:bodyPr>
          <a:lstStyle/>
          <a:p>
            <a:r>
              <a:rPr lang="en-US" sz="2800" dirty="0"/>
              <a:t>In this series (“Give me the bible”), thus far we have covered…</a:t>
            </a:r>
          </a:p>
          <a:p>
            <a:pPr lvl="1"/>
            <a:r>
              <a:rPr lang="en-US" sz="2800" dirty="0"/>
              <a:t>The problem of biblical illiteracy</a:t>
            </a:r>
          </a:p>
          <a:p>
            <a:pPr lvl="1"/>
            <a:r>
              <a:rPr lang="en-US" sz="2800" dirty="0"/>
              <a:t>Why I read the bible</a:t>
            </a:r>
          </a:p>
          <a:p>
            <a:pPr lvl="1"/>
            <a:r>
              <a:rPr lang="en-US" sz="2800" dirty="0"/>
              <a:t>Why I believe the bible</a:t>
            </a:r>
          </a:p>
          <a:p>
            <a:pPr lvl="1"/>
            <a:r>
              <a:rPr lang="en-US" sz="2800" dirty="0"/>
              <a:t>Why I love the bible</a:t>
            </a:r>
          </a:p>
          <a:p>
            <a:pPr lvl="1"/>
            <a:r>
              <a:rPr lang="en-US" sz="2800" dirty="0"/>
              <a:t>Why I obey the bible</a:t>
            </a:r>
          </a:p>
          <a:p>
            <a:pPr lvl="1"/>
            <a:r>
              <a:rPr lang="en-US" sz="2800" dirty="0"/>
              <a:t>Why I study the old testament</a:t>
            </a:r>
          </a:p>
        </p:txBody>
      </p:sp>
    </p:spTree>
    <p:extLst>
      <p:ext uri="{BB962C8B-B14F-4D97-AF65-F5344CB8AC3E}">
        <p14:creationId xmlns:p14="http://schemas.microsoft.com/office/powerpoint/2010/main" val="149176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E05B2-2D95-4FB7-B130-232AE6C30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4B16A-8C77-42A0-BA46-7C9F605AAA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63486"/>
            <a:ext cx="10363826" cy="5019869"/>
          </a:xfrm>
        </p:spPr>
        <p:txBody>
          <a:bodyPr>
            <a:noAutofit/>
          </a:bodyPr>
          <a:lstStyle/>
          <a:p>
            <a:r>
              <a:rPr lang="en-US" sz="2800" dirty="0"/>
              <a:t>In the final two lessons, I want to share thoughts related to…</a:t>
            </a:r>
          </a:p>
          <a:p>
            <a:pPr lvl="1"/>
            <a:r>
              <a:rPr lang="en-US" sz="2800" dirty="0"/>
              <a:t>How I read the bible</a:t>
            </a:r>
          </a:p>
          <a:p>
            <a:pPr lvl="1"/>
            <a:r>
              <a:rPr lang="en-US" sz="2800" dirty="0"/>
              <a:t>How I study the bible</a:t>
            </a:r>
          </a:p>
          <a:p>
            <a:r>
              <a:rPr lang="en-US" sz="2800" dirty="0"/>
              <a:t>For many years mark states that he engaged in daily bible reading…</a:t>
            </a:r>
          </a:p>
          <a:p>
            <a:pPr lvl="1"/>
            <a:r>
              <a:rPr lang="en-US" sz="2800" dirty="0"/>
              <a:t>Most years, reading through the bible entirely</a:t>
            </a:r>
          </a:p>
          <a:p>
            <a:pPr lvl="1"/>
            <a:r>
              <a:rPr lang="en-US" sz="2800" dirty="0"/>
              <a:t>Every time He found reading the bible a pleasurable and beneficial experience</a:t>
            </a:r>
          </a:p>
        </p:txBody>
      </p:sp>
    </p:spTree>
    <p:extLst>
      <p:ext uri="{BB962C8B-B14F-4D97-AF65-F5344CB8AC3E}">
        <p14:creationId xmlns:p14="http://schemas.microsoft.com/office/powerpoint/2010/main" val="3003263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F76BC-4C45-48E2-8EB0-021C68C82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-709127"/>
            <a:ext cx="10364451" cy="3107094"/>
          </a:xfrm>
        </p:spPr>
        <p:txBody>
          <a:bodyPr>
            <a:normAutofit/>
          </a:bodyPr>
          <a:lstStyle/>
          <a:p>
            <a:r>
              <a:rPr lang="en-US" sz="4400" dirty="0"/>
              <a:t>We need to create a good habit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943D5-C845-4A12-973E-3EE4E63F36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47665"/>
            <a:ext cx="10363826" cy="5598367"/>
          </a:xfrm>
        </p:spPr>
        <p:txBody>
          <a:bodyPr>
            <a:noAutofit/>
          </a:bodyPr>
          <a:lstStyle/>
          <a:p>
            <a:r>
              <a:rPr lang="en-US" sz="2500" dirty="0"/>
              <a:t>The role of habits…</a:t>
            </a:r>
          </a:p>
          <a:p>
            <a:pPr lvl="1"/>
            <a:r>
              <a:rPr lang="en-US" sz="2500" dirty="0"/>
              <a:t>We either have good habits or bad habits</a:t>
            </a:r>
          </a:p>
          <a:p>
            <a:pPr lvl="1"/>
            <a:r>
              <a:rPr lang="en-US" sz="2500" dirty="0"/>
              <a:t>If we have not developed the good habit of daily bible reading…</a:t>
            </a:r>
          </a:p>
          <a:p>
            <a:pPr lvl="1"/>
            <a:r>
              <a:rPr lang="en-US" sz="2500" dirty="0"/>
              <a:t>Then we have developed the bad habit of not reading the bible daily!</a:t>
            </a:r>
          </a:p>
          <a:p>
            <a:r>
              <a:rPr lang="en-US" sz="2500" dirty="0"/>
              <a:t>The reality of time…</a:t>
            </a:r>
          </a:p>
          <a:p>
            <a:pPr lvl="1"/>
            <a:r>
              <a:rPr lang="en-US" sz="2500" dirty="0"/>
              <a:t>As illustrated by </a:t>
            </a:r>
            <a:r>
              <a:rPr lang="en-US" sz="2500" dirty="0" err="1"/>
              <a:t>james</a:t>
            </a:r>
            <a:r>
              <a:rPr lang="en-US" sz="2500" dirty="0"/>
              <a:t>, our time on earth is brief – </a:t>
            </a:r>
            <a:r>
              <a:rPr lang="en-US" sz="2500" dirty="0" err="1"/>
              <a:t>james</a:t>
            </a:r>
            <a:r>
              <a:rPr lang="en-US" sz="2500" dirty="0"/>
              <a:t> 4:14</a:t>
            </a:r>
          </a:p>
          <a:p>
            <a:pPr lvl="1"/>
            <a:r>
              <a:rPr lang="en-US" sz="2500" dirty="0"/>
              <a:t>If we have not developed the good habit of daily bible reading…</a:t>
            </a:r>
          </a:p>
          <a:p>
            <a:pPr lvl="1"/>
            <a:r>
              <a:rPr lang="en-US" sz="2500" dirty="0"/>
              <a:t>…our time on this earth will one day catch up with us</a:t>
            </a:r>
          </a:p>
        </p:txBody>
      </p:sp>
    </p:spTree>
    <p:extLst>
      <p:ext uri="{BB962C8B-B14F-4D97-AF65-F5344CB8AC3E}">
        <p14:creationId xmlns:p14="http://schemas.microsoft.com/office/powerpoint/2010/main" val="98900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62A74-9F24-4C53-AEF5-3B1CD0BDD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We need to create a positive addiction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7B2DC-180D-43CB-9B62-561442D0F0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62065"/>
            <a:ext cx="10363826" cy="4469363"/>
          </a:xfrm>
        </p:spPr>
        <p:txBody>
          <a:bodyPr>
            <a:noAutofit/>
          </a:bodyPr>
          <a:lstStyle/>
          <a:p>
            <a:r>
              <a:rPr lang="en-US" sz="2800" dirty="0"/>
              <a:t>What is a positive addiction…?</a:t>
            </a:r>
          </a:p>
          <a:p>
            <a:pPr lvl="1"/>
            <a:r>
              <a:rPr lang="en-US" sz="2800" dirty="0"/>
              <a:t>Usually when we hear the word addiction, we think of negative addictions</a:t>
            </a:r>
          </a:p>
          <a:p>
            <a:pPr lvl="1"/>
            <a:r>
              <a:rPr lang="en-US" sz="2800" dirty="0"/>
              <a:t>Positive addiction is when you become dependent upon a good habit</a:t>
            </a:r>
          </a:p>
          <a:p>
            <a:pPr lvl="2"/>
            <a:r>
              <a:rPr lang="en-US" sz="2800" dirty="0"/>
              <a:t>For example, exercise can become a positive addiction</a:t>
            </a:r>
          </a:p>
          <a:p>
            <a:pPr lvl="2"/>
            <a:r>
              <a:rPr lang="en-US" sz="2800" dirty="0"/>
              <a:t>So a positive addiction is a habit which is:</a:t>
            </a:r>
          </a:p>
        </p:txBody>
      </p:sp>
    </p:spTree>
    <p:extLst>
      <p:ext uri="{BB962C8B-B14F-4D97-AF65-F5344CB8AC3E}">
        <p14:creationId xmlns:p14="http://schemas.microsoft.com/office/powerpoint/2010/main" val="7745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11F48-49E4-48EB-9AAE-32C04A85D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We need to create a positive addiction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74CC4-0D48-4CDD-81CD-02CFA4BC89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78090"/>
            <a:ext cx="10363826" cy="4404049"/>
          </a:xfrm>
        </p:spPr>
        <p:txBody>
          <a:bodyPr>
            <a:noAutofit/>
          </a:bodyPr>
          <a:lstStyle/>
          <a:p>
            <a:r>
              <a:rPr lang="en-US" sz="2800" dirty="0"/>
              <a:t>Why create a positive addiction to bible reading…?</a:t>
            </a:r>
          </a:p>
          <a:p>
            <a:pPr lvl="1"/>
            <a:r>
              <a:rPr lang="en-US" sz="2800" dirty="0"/>
              <a:t>It will help you maintain the practice of reading the bible</a:t>
            </a:r>
          </a:p>
          <a:p>
            <a:pPr lvl="1"/>
            <a:r>
              <a:rPr lang="en-US" sz="2800" dirty="0"/>
              <a:t>Should a few days go by without reading the bible, the “discomfort” experienced will help motivate you to get “back on track”</a:t>
            </a:r>
          </a:p>
          <a:p>
            <a:pPr lvl="1"/>
            <a:r>
              <a:rPr lang="en-US" sz="2800" dirty="0"/>
              <a:t>Most people who have tried to read the bible daily and did not keep it up…</a:t>
            </a:r>
          </a:p>
        </p:txBody>
      </p:sp>
    </p:spTree>
    <p:extLst>
      <p:ext uri="{BB962C8B-B14F-4D97-AF65-F5344CB8AC3E}">
        <p14:creationId xmlns:p14="http://schemas.microsoft.com/office/powerpoint/2010/main" val="2712947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08D7-8DDF-422B-BA71-3559925F7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to create a positive addiction for bible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85683-EF9D-4549-92E5-2DEB6050C4E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Principles are the same for creating any addiction…</a:t>
            </a:r>
          </a:p>
          <a:p>
            <a:pPr lvl="1"/>
            <a:r>
              <a:rPr lang="en-US" sz="3600" dirty="0"/>
              <a:t>You must make the experience a pleasurable one…</a:t>
            </a:r>
          </a:p>
          <a:p>
            <a:pPr lvl="1"/>
            <a:r>
              <a:rPr lang="en-US" sz="3600" dirty="0"/>
              <a:t>The same applies to reading the bible…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7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A575F-C65B-4FAA-9F65-F137AEF69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to create a positive addiction for bible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4A691-1ADA-4210-810F-40863964FF2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Suggestions related to bible reading…</a:t>
            </a:r>
          </a:p>
          <a:p>
            <a:pPr lvl="1"/>
            <a:r>
              <a:rPr lang="en-US" sz="3200" dirty="0"/>
              <a:t>Make bible reading a pleasurable experience</a:t>
            </a:r>
          </a:p>
          <a:p>
            <a:pPr lvl="1"/>
            <a:r>
              <a:rPr lang="en-US" sz="3200" dirty="0"/>
              <a:t>Start slow, with small goals</a:t>
            </a:r>
          </a:p>
          <a:p>
            <a:pPr lvl="1"/>
            <a:r>
              <a:rPr lang="en-US" sz="3200" dirty="0"/>
              <a:t>Begin each session with prayer – Psalm 119:18; </a:t>
            </a:r>
            <a:r>
              <a:rPr lang="en-US" sz="3200" dirty="0" err="1"/>
              <a:t>james</a:t>
            </a:r>
            <a:r>
              <a:rPr lang="en-US" sz="3200" dirty="0"/>
              <a:t> 1:21</a:t>
            </a:r>
          </a:p>
          <a:p>
            <a:pPr lvl="1"/>
            <a:r>
              <a:rPr lang="en-US" sz="3200" dirty="0"/>
              <a:t>Read slowly, carefully – psalm 1:1-2; 119:15-16</a:t>
            </a:r>
          </a:p>
        </p:txBody>
      </p:sp>
    </p:spTree>
    <p:extLst>
      <p:ext uri="{BB962C8B-B14F-4D97-AF65-F5344CB8AC3E}">
        <p14:creationId xmlns:p14="http://schemas.microsoft.com/office/powerpoint/2010/main" val="46818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0B2B2-2CB5-4152-BA46-0DB5B0CE2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to create a positive addiction for bible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C5753-127C-4D70-995E-305A176DC6D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34074"/>
            <a:ext cx="10363826" cy="4422710"/>
          </a:xfrm>
        </p:spPr>
        <p:txBody>
          <a:bodyPr>
            <a:noAutofit/>
          </a:bodyPr>
          <a:lstStyle/>
          <a:p>
            <a:r>
              <a:rPr lang="en-US" sz="3200" dirty="0"/>
              <a:t>Suggestions related to bible reading…</a:t>
            </a:r>
          </a:p>
          <a:p>
            <a:pPr lvl="1"/>
            <a:r>
              <a:rPr lang="en-US" sz="3200" dirty="0"/>
              <a:t>Make use of bible study aids</a:t>
            </a:r>
          </a:p>
          <a:p>
            <a:pPr lvl="1"/>
            <a:r>
              <a:rPr lang="en-US" sz="3200" dirty="0"/>
              <a:t>Discuss what you read with others</a:t>
            </a:r>
          </a:p>
          <a:p>
            <a:pPr lvl="1"/>
            <a:r>
              <a:rPr lang="en-US" sz="3200" dirty="0"/>
              <a:t>Read with the intention to do what it says – </a:t>
            </a:r>
            <a:r>
              <a:rPr lang="en-US" sz="3200" dirty="0" err="1"/>
              <a:t>james</a:t>
            </a:r>
            <a:r>
              <a:rPr lang="en-US" sz="3200" dirty="0"/>
              <a:t> 1:22-24</a:t>
            </a:r>
          </a:p>
          <a:p>
            <a:pPr lvl="1"/>
            <a:r>
              <a:rPr lang="en-US" sz="3200" dirty="0"/>
              <a:t>End each session with prayer – psalm 119:5-6; 119:10-11</a:t>
            </a:r>
          </a:p>
        </p:txBody>
      </p:sp>
    </p:spTree>
    <p:extLst>
      <p:ext uri="{BB962C8B-B14F-4D97-AF65-F5344CB8AC3E}">
        <p14:creationId xmlns:p14="http://schemas.microsoft.com/office/powerpoint/2010/main" val="186589046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511</TotalTime>
  <Words>540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Tw Cen MT</vt:lpstr>
      <vt:lpstr>Droplet</vt:lpstr>
      <vt:lpstr>How I Read The Bible</vt:lpstr>
      <vt:lpstr>introduction</vt:lpstr>
      <vt:lpstr>introduction</vt:lpstr>
      <vt:lpstr>We need to create a good habit</vt:lpstr>
      <vt:lpstr>We need to create a positive addiction</vt:lpstr>
      <vt:lpstr>We need to create a positive addiction</vt:lpstr>
      <vt:lpstr>How to create a positive addiction for bible reading</vt:lpstr>
      <vt:lpstr>How to create a positive addiction for bible reading</vt:lpstr>
      <vt:lpstr>How to create a positive addiction for bible reading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 Read The Bible</dc:title>
  <dc:creator>rob espinosa</dc:creator>
  <cp:lastModifiedBy>rob espinosa</cp:lastModifiedBy>
  <cp:revision>8</cp:revision>
  <dcterms:created xsi:type="dcterms:W3CDTF">2022-05-15T03:07:44Z</dcterms:created>
  <dcterms:modified xsi:type="dcterms:W3CDTF">2022-05-15T11:39:37Z</dcterms:modified>
</cp:coreProperties>
</file>