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91" d="100"/>
          <a:sy n="91" d="100"/>
        </p:scale>
        <p:origin x="139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Loving Our Fellow man &amp; Woman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6C70-0F8E-4BC0-AE2A-533FD76A2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4AB04-26C8-4B89-AB74-79B6421232C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Text: 1 John 3:14-19</a:t>
            </a:r>
          </a:p>
          <a:p>
            <a:r>
              <a:rPr lang="en-US" dirty="0"/>
              <a:t>John is often referred to as the apostle of love</a:t>
            </a:r>
          </a:p>
          <a:p>
            <a:r>
              <a:rPr lang="en-US" dirty="0"/>
              <a:t>Perhaps because he discusses love more than in any other gospel or epistle</a:t>
            </a:r>
          </a:p>
          <a:p>
            <a:r>
              <a:rPr lang="en-US" dirty="0"/>
              <a:t>The apostles certainly had problems loving one another</a:t>
            </a:r>
          </a:p>
          <a:p>
            <a:r>
              <a:rPr lang="en-US" dirty="0"/>
              <a:t>There were times when they contended with one another</a:t>
            </a:r>
          </a:p>
          <a:p>
            <a:r>
              <a:rPr lang="en-US" dirty="0"/>
              <a:t>Jesus had to instruct the disciples on how things were to be in his kingdom</a:t>
            </a:r>
          </a:p>
          <a:p>
            <a:r>
              <a:rPr lang="en-US" dirty="0"/>
              <a:t>John seems to have learned the lesson that </a:t>
            </a:r>
            <a:r>
              <a:rPr lang="en-US" dirty="0" err="1"/>
              <a:t>jesus</a:t>
            </a:r>
            <a:r>
              <a:rPr lang="en-US" dirty="0"/>
              <a:t> taught on brotherly love</a:t>
            </a:r>
          </a:p>
        </p:txBody>
      </p:sp>
    </p:spTree>
    <p:extLst>
      <p:ext uri="{BB962C8B-B14F-4D97-AF65-F5344CB8AC3E}">
        <p14:creationId xmlns:p14="http://schemas.microsoft.com/office/powerpoint/2010/main" val="335726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66570-B6DF-4446-BF0B-F7B6D2F0A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sign of our salvation and of the promise of eternal life – 1 John 3:14-15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595EB-3958-4F5F-8F06-2D055A0609A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Jesus gave a commandment as to how all would know who were his disciples – john 13:34-35</a:t>
            </a:r>
          </a:p>
          <a:p>
            <a:r>
              <a:rPr lang="en-US" sz="2600" dirty="0"/>
              <a:t>When we keep </a:t>
            </a:r>
            <a:r>
              <a:rPr lang="en-US" sz="2600" dirty="0" err="1"/>
              <a:t>jesus</a:t>
            </a:r>
            <a:r>
              <a:rPr lang="en-US" sz="2600" dirty="0"/>
              <a:t> commandments – we can know that we abide in him and he in us – 1 john 3:23-24</a:t>
            </a:r>
          </a:p>
          <a:p>
            <a:r>
              <a:rPr lang="en-US" sz="2600" dirty="0"/>
              <a:t>When we love one another, we know that god abides in us –         1 john 4:12</a:t>
            </a:r>
          </a:p>
          <a:p>
            <a:r>
              <a:rPr lang="en-US" sz="2600" dirty="0"/>
              <a:t>When god abides in us, we can know that we have salvation and eternal life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674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1F85D-3830-4048-8858-32A4546C0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reflection of the love of god and our love for god – 1 john 3:16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FA6F9-1E51-4554-B36C-606A7D78564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God’s example of love motivates us to love one another – 1 john 4:7-11</a:t>
            </a:r>
          </a:p>
          <a:p>
            <a:r>
              <a:rPr lang="en-US" sz="2400" dirty="0"/>
              <a:t>If we can’t show love for our brethren, we can’t show love for god either –    1 john 4:20-21</a:t>
            </a:r>
          </a:p>
          <a:p>
            <a:r>
              <a:rPr lang="en-US" sz="2400" dirty="0"/>
              <a:t>Jesus displayed love for his fellow man and he expects us to follow his example – john 15:12-14</a:t>
            </a:r>
          </a:p>
          <a:p>
            <a:r>
              <a:rPr lang="en-US" sz="2400" dirty="0"/>
              <a:t>God’s example through </a:t>
            </a:r>
            <a:r>
              <a:rPr lang="en-US" sz="2400" dirty="0" err="1"/>
              <a:t>jesus</a:t>
            </a:r>
            <a:r>
              <a:rPr lang="en-US" sz="2400" dirty="0"/>
              <a:t> motivates us to love one another –   1 </a:t>
            </a:r>
            <a:r>
              <a:rPr lang="en-US" sz="2400" dirty="0" err="1"/>
              <a:t>thess.</a:t>
            </a:r>
            <a:r>
              <a:rPr lang="en-US" sz="2400" dirty="0"/>
              <a:t> 4:9</a:t>
            </a:r>
          </a:p>
        </p:txBody>
      </p:sp>
    </p:spTree>
    <p:extLst>
      <p:ext uri="{BB962C8B-B14F-4D97-AF65-F5344CB8AC3E}">
        <p14:creationId xmlns:p14="http://schemas.microsoft.com/office/powerpoint/2010/main" val="250287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2055-DE8C-49F7-BD46-5C994A6E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sacrifice that must be made when necessary – 1 john 3:17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0DD46-E4CB-4BA6-A690-E87DC94878A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Our love must serve – gal. 5:13</a:t>
            </a:r>
          </a:p>
          <a:p>
            <a:r>
              <a:rPr lang="en-US" sz="2400" dirty="0"/>
              <a:t>That service must come in the form of blessing one another –         1 peter 3:8-9</a:t>
            </a:r>
          </a:p>
          <a:p>
            <a:r>
              <a:rPr lang="en-US" sz="2400" dirty="0"/>
              <a:t>that MEANS WE WON’T CAUSE A STUMBLING BLOCK FOR OUR BROTHER –   1 JOHN 2:10-11</a:t>
            </a:r>
          </a:p>
          <a:p>
            <a:r>
              <a:rPr lang="en-US" sz="2400" dirty="0"/>
              <a:t>IF WE’RE SUPPOSED TO LAY DOWN OUR LIVES FOR OUR BROTHER THEN CERTAINLY WE CAN SACRIFICE LESSER THINGS FOR HIM AS WELL</a:t>
            </a:r>
          </a:p>
        </p:txBody>
      </p:sp>
    </p:spTree>
    <p:extLst>
      <p:ext uri="{BB962C8B-B14F-4D97-AF65-F5344CB8AC3E}">
        <p14:creationId xmlns:p14="http://schemas.microsoft.com/office/powerpoint/2010/main" val="29385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F0FD0-31F6-426E-B03E-099337B39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WORK THAT MUST BE DONE – 1 JOHN 3:18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3021C-D380-44F1-B96C-0311F4549B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LOVING OUR BROTHER ISN’T AN OPTIONAL MATTER – JOHN 15:17</a:t>
            </a:r>
          </a:p>
          <a:p>
            <a:r>
              <a:rPr lang="en-US" sz="3200" dirty="0"/>
              <a:t>WE MUST LOVE ONE ANOTHER FERVENTLY, DILIGENTLY AND WITH EFFORT – 1 PETER 1:22</a:t>
            </a:r>
          </a:p>
          <a:p>
            <a:r>
              <a:rPr lang="en-US" sz="3200" dirty="0"/>
              <a:t>THIS WAS EXEMPLIFIED FOR US BY PHILEMON – PHIL. 1:7</a:t>
            </a:r>
          </a:p>
        </p:txBody>
      </p:sp>
    </p:spTree>
    <p:extLst>
      <p:ext uri="{BB962C8B-B14F-4D97-AF65-F5344CB8AC3E}">
        <p14:creationId xmlns:p14="http://schemas.microsoft.com/office/powerpoint/2010/main" val="427599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3217-618E-424E-A14B-4EDC3F594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 assurance of our salvation and of a working knowledge of god’s truth – 1 john 3:19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752E8-ABA2-4F6A-8F6E-2040A63C768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love one another is to follow god as his children – </a:t>
            </a:r>
            <a:r>
              <a:rPr lang="en-US" sz="2800" dirty="0" err="1"/>
              <a:t>eph.</a:t>
            </a:r>
            <a:r>
              <a:rPr lang="en-US" sz="2800" dirty="0"/>
              <a:t> 4:31 – 5:2</a:t>
            </a:r>
          </a:p>
          <a:p>
            <a:r>
              <a:rPr lang="en-US" sz="2800" dirty="0"/>
              <a:t>We speak truth to one another in love so we will know the truth and abide by it – </a:t>
            </a:r>
            <a:r>
              <a:rPr lang="en-US" sz="2800" dirty="0" err="1"/>
              <a:t>eph.</a:t>
            </a:r>
            <a:r>
              <a:rPr lang="en-US" sz="2800" dirty="0"/>
              <a:t> 4:15</a:t>
            </a:r>
          </a:p>
          <a:p>
            <a:r>
              <a:rPr lang="en-US" sz="2800" dirty="0"/>
              <a:t>When we love as god has loved us, we can have boldness in regard to our salvation – 1 john 4:16-17</a:t>
            </a:r>
          </a:p>
        </p:txBody>
      </p:sp>
    </p:spTree>
    <p:extLst>
      <p:ext uri="{BB962C8B-B14F-4D97-AF65-F5344CB8AC3E}">
        <p14:creationId xmlns:p14="http://schemas.microsoft.com/office/powerpoint/2010/main" val="7891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1A370-01AB-4B6C-A8F1-CB47C1D25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6AD8A-7EB0-4960-8295-3573A96DE4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Loving our fellow man and woman is…</a:t>
            </a:r>
          </a:p>
          <a:p>
            <a:pPr lvl="1"/>
            <a:r>
              <a:rPr lang="en-US" sz="2400" dirty="0"/>
              <a:t>A sign of our salvation and of the promise of eternal life</a:t>
            </a:r>
          </a:p>
          <a:p>
            <a:pPr lvl="1"/>
            <a:r>
              <a:rPr lang="en-US" sz="2400" dirty="0"/>
              <a:t>A reflection of the love of god and our love for god</a:t>
            </a:r>
          </a:p>
          <a:p>
            <a:pPr lvl="1"/>
            <a:r>
              <a:rPr lang="en-US" sz="2400" dirty="0"/>
              <a:t>A sacrifice that must be made</a:t>
            </a:r>
          </a:p>
          <a:p>
            <a:pPr lvl="1"/>
            <a:r>
              <a:rPr lang="en-US" sz="2400" dirty="0"/>
              <a:t>A work that must be done</a:t>
            </a:r>
          </a:p>
          <a:p>
            <a:pPr lvl="1"/>
            <a:r>
              <a:rPr lang="en-US" sz="2400" dirty="0"/>
              <a:t>An assurance of our salvation and of a working knowledge of god’s truth</a:t>
            </a:r>
          </a:p>
        </p:txBody>
      </p:sp>
    </p:spTree>
    <p:extLst>
      <p:ext uri="{BB962C8B-B14F-4D97-AF65-F5344CB8AC3E}">
        <p14:creationId xmlns:p14="http://schemas.microsoft.com/office/powerpoint/2010/main" val="47973059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46</TotalTime>
  <Words>505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Loving Our Fellow man &amp; Woman</vt:lpstr>
      <vt:lpstr>Introduction</vt:lpstr>
      <vt:lpstr>A sign of our salvation and of the promise of eternal life – 1 John 3:14-15</vt:lpstr>
      <vt:lpstr>A reflection of the love of god and our love for god – 1 john 3:16</vt:lpstr>
      <vt:lpstr>A sacrifice that must be made when necessary – 1 john 3:17</vt:lpstr>
      <vt:lpstr>A WORK THAT MUST BE DONE – 1 JOHN 3:18</vt:lpstr>
      <vt:lpstr>An assurance of our salvation and of a working knowledge of god’s truth – 1 john 3:19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Loving Our Fellow man &amp; Woman</dc:title>
  <dc:creator>rob espinosa</dc:creator>
  <cp:lastModifiedBy>rob espinosa</cp:lastModifiedBy>
  <cp:revision>1</cp:revision>
  <dcterms:created xsi:type="dcterms:W3CDTF">2022-02-27T12:38:38Z</dcterms:created>
  <dcterms:modified xsi:type="dcterms:W3CDTF">2022-02-27T13:24:48Z</dcterms:modified>
</cp:coreProperties>
</file>