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A511-3340-487E-A129-37637E79D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99340-7353-4CDE-8064-F6FC0854F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1C04-FBE7-4FDB-8C70-7FFDFDCFD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0B8D-8C7B-41BE-BE9A-14122D1557C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EF9D5-E8C1-4E7E-804B-87DBD3AA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7D9DD-A3F0-4511-80C1-BDAC169E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BCA8-0448-4EAA-A3F9-159DE836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3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F4E7-1808-4ADE-9576-313C126F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C19E0-3651-48C7-AB82-A20C838B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2DF35-57BC-422E-9879-158DE395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0B8D-8C7B-41BE-BE9A-14122D1557C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3129F-E81A-4E12-9718-7DEA7596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271CA-3804-45D4-B59A-4C740351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BCA8-0448-4EAA-A3F9-159DE836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7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6E5F72-8C50-408A-A60B-528D31D59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5303B-8DFE-4F75-8E66-F47BC95B1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EA2D7-DC21-47BC-B5EF-FC4C9E3A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0B8D-8C7B-41BE-BE9A-14122D1557C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C6B7B-1614-4F85-9503-B652D058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55D2A-1B9C-4E36-9879-DEF5F3FA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BCA8-0448-4EAA-A3F9-159DE836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0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F94EE-EF0E-416B-A46F-AA6C5524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88FFA-1595-4EC6-96FD-A80690FA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DB46A-58C3-4861-9E90-1C80F5D9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0B8D-8C7B-41BE-BE9A-14122D1557C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11385-8AE9-4D9B-B765-F7BB9111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CA29F-B0FF-48F3-9630-3B8A6DCF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BCA8-0448-4EAA-A3F9-159DE836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3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2D793-E3F6-41DE-A348-760369B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B7322-1A38-40B5-A33B-005050149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D5B84-C7F1-4B90-A66B-CB0D06B8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0B8D-8C7B-41BE-BE9A-14122D1557C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C3728-B6AD-46FE-8689-22164C21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1199B-734D-4C32-B478-1089232D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BCA8-0448-4EAA-A3F9-159DE836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145A-442E-4A6F-849E-4D307166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FFEFB-2294-4629-A74A-E199CCE86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2F819-9431-4CF4-9CAF-A6EA85667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80F43-460C-468A-99FC-54CFD2C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0B8D-8C7B-41BE-BE9A-14122D1557C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B4CA4-86BA-4B12-B42E-CE748B50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63FD5-0E8D-4E77-9594-79C657E5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BCA8-0448-4EAA-A3F9-159DE836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8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43CB-19FB-46A2-8978-E418A726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589F9-46C2-4D8C-AF4B-C2E6FF9C4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051CA-0924-41E1-A160-5113F037F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D8E85-4E1F-428D-9733-78E29A37E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42FF41-B091-4A3D-8BFA-CEBFF837C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4C9C8-4BD4-4E31-949F-1F6D0FE0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0B8D-8C7B-41BE-BE9A-14122D1557C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DDECB-243A-4107-AB0E-3FE3167C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9659F-8555-48E9-8A10-7F3D34A6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BCA8-0448-4EAA-A3F9-159DE836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86BA-E5C2-4A38-908D-FE3A64AC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B3ECA-C40E-413D-92A9-A329F38E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0B8D-8C7B-41BE-BE9A-14122D1557C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59CC-441A-454C-A53C-0EDE03E4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8A2C7-6772-4006-BC11-B8196A3E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BCA8-0448-4EAA-A3F9-159DE836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8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DD048C-C28F-4468-875E-D748BCB62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0B8D-8C7B-41BE-BE9A-14122D1557C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67CD9-25E1-45F3-8508-1DBFC60D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BC85F-D3E8-4D86-8A56-7860F8A9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BCA8-0448-4EAA-A3F9-159DE836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00D88-0A60-4E95-A5A9-506045BE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C525A-58A6-447A-A44C-8104E04C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F0A71-D84C-4D77-83C9-2CA8727C5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4AC8D-B905-4F75-A7CC-F9D78C7A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0B8D-8C7B-41BE-BE9A-14122D1557C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2DB55-0F85-4CAE-84CE-890B7BEF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65BF-8DDE-4A8D-9D79-AB8F8BEA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BCA8-0448-4EAA-A3F9-159DE836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1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D779-5098-4350-989E-6C38A52E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6E579-5407-4ADF-9682-A924DA04E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2545F-DB63-4D8A-A851-7AB011881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9FE44-DCF9-43DE-8E94-173A2B2C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0B8D-8C7B-41BE-BE9A-14122D1557C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2A480-83AF-40CD-B841-B8C27C73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00770-A525-4083-B6EE-BA27B9A2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BCA8-0448-4EAA-A3F9-159DE836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8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86EBA7-2597-42C4-99F3-92B38852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F77BE-1917-496E-A92B-5DFC3D421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3516-4408-48AD-8712-9E61F85AC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0B8D-8C7B-41BE-BE9A-14122D1557C1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4908-5E03-42A5-9FDC-A8857C827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C8142-42ED-4D32-9885-81E83D829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4BCA8-0448-4EAA-A3F9-159DE836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2D62-7584-4C1E-87A2-2C83A65E3E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/>
              <a:t>“SHARING THE GOSPEL NEED NOT BE COMPLICATED!”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C9674-99C6-41E1-B734-F180652E8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IT’S JUST NOT THAT COMPLICATED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A5E822-D697-4F03-8963-D60BAFDAE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2014" y="2619640"/>
            <a:ext cx="5157787" cy="345545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B362A-9860-457A-89F3-CC61305A1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/>
              <a:t>IT’S THIS SIMPLE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B14516-2603-42AD-BCF9-5504C8516C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19640"/>
            <a:ext cx="5183188" cy="34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4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19452A-DA0A-444A-91DD-0AC272C6B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8123B4-85AC-44D0-A610-0451FE3229DC}"/>
              </a:ext>
            </a:extLst>
          </p:cNvPr>
          <p:cNvSpPr txBox="1"/>
          <p:nvPr/>
        </p:nvSpPr>
        <p:spPr>
          <a:xfrm>
            <a:off x="6445102" y="871870"/>
            <a:ext cx="53977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For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dirty="0">
                <a:solidFill>
                  <a:srgbClr val="FFFF00"/>
                </a:solidFill>
              </a:rPr>
              <a:t>so loved the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dirty="0">
                <a:solidFill>
                  <a:srgbClr val="FFFF00"/>
                </a:solidFill>
              </a:rPr>
              <a:t>that He gave His one and only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dirty="0">
                <a:solidFill>
                  <a:srgbClr val="FFFF00"/>
                </a:solidFill>
              </a:rPr>
              <a:t>that whoever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BELIEVES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dirty="0">
                <a:solidFill>
                  <a:srgbClr val="FFFF00"/>
                </a:solidFill>
              </a:rPr>
              <a:t>in Him will not perish but have eternal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LIFE.</a:t>
            </a:r>
            <a:endParaRPr lang="en-US" sz="44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08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9E07-A78A-42DE-BAA9-3EE5C8C841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/>
              <a:t>What Does God Want You To Experience?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A8D80-54BF-4705-BFBB-D825A01146A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Talk about life – Something like this:</a:t>
            </a:r>
          </a:p>
          <a:p>
            <a:r>
              <a:rPr lang="en-US" dirty="0"/>
              <a:t>Real life is what God desires for you.  He wants you to experience “real life” that addresses “real needs.”</a:t>
            </a:r>
          </a:p>
          <a:p>
            <a:r>
              <a:rPr lang="en-US" dirty="0"/>
              <a:t>Life to the full both now and forever!  </a:t>
            </a:r>
            <a:r>
              <a:rPr lang="en-US" b="1" i="1" dirty="0"/>
              <a:t>(eternally)</a:t>
            </a:r>
          </a:p>
          <a:p>
            <a:r>
              <a:rPr lang="en-US" dirty="0"/>
              <a:t>God wants you to know His </a:t>
            </a:r>
            <a:r>
              <a:rPr lang="en-US" i="1" dirty="0"/>
              <a:t>acceptance </a:t>
            </a:r>
            <a:r>
              <a:rPr lang="en-US" dirty="0"/>
              <a:t>of you.  Right NOW, and experience His LOVE, FORGIVENESS, and PEACE.</a:t>
            </a:r>
          </a:p>
          <a:p>
            <a:r>
              <a:rPr lang="en-US" dirty="0"/>
              <a:t>It means to experience HOPE and His HELP </a:t>
            </a:r>
            <a:r>
              <a:rPr lang="en-US" i="1" dirty="0"/>
              <a:t>now </a:t>
            </a:r>
            <a:r>
              <a:rPr lang="en-US" dirty="0"/>
              <a:t>and throughout your life.</a:t>
            </a:r>
          </a:p>
          <a:p>
            <a:r>
              <a:rPr lang="en-US" dirty="0"/>
              <a:t>And to discover a life with real PURPOSE and DIRECTION.</a:t>
            </a:r>
          </a:p>
        </p:txBody>
      </p:sp>
    </p:spTree>
    <p:extLst>
      <p:ext uri="{BB962C8B-B14F-4D97-AF65-F5344CB8AC3E}">
        <p14:creationId xmlns:p14="http://schemas.microsoft.com/office/powerpoint/2010/main" val="150392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739A-CEB1-48D8-AEE5-01014816EE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/>
              <a:t>What Does God Want Us To Experience?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6447-618C-4371-AEA0-FB9924196AD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God wants us to be EMPOWERED to do what is right in His sight.  </a:t>
            </a:r>
          </a:p>
          <a:p>
            <a:r>
              <a:rPr lang="en-US" dirty="0"/>
              <a:t>Plus the hope and ASSURANCE of living with God FOREVER.</a:t>
            </a:r>
          </a:p>
          <a:p>
            <a:r>
              <a:rPr lang="en-US" dirty="0"/>
              <a:t>Give an example from your life how God has helped you and made a difference in your life.  (</a:t>
            </a:r>
            <a:r>
              <a:rPr lang="en-US" b="1" dirty="0"/>
              <a:t>TELL YOUR STORY</a:t>
            </a:r>
            <a:r>
              <a:rPr lang="en-US" dirty="0"/>
              <a:t>)</a:t>
            </a:r>
          </a:p>
          <a:p>
            <a:r>
              <a:rPr lang="en-US" dirty="0"/>
              <a:t>If they are going through difficult times, point out that GOD CARES and wants to HELP AND LEAD them through too.</a:t>
            </a:r>
          </a:p>
        </p:txBody>
      </p:sp>
    </p:spTree>
    <p:extLst>
      <p:ext uri="{BB962C8B-B14F-4D97-AF65-F5344CB8AC3E}">
        <p14:creationId xmlns:p14="http://schemas.microsoft.com/office/powerpoint/2010/main" val="138068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4842-7BAC-4752-9899-1636224285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/>
              <a:t>What Keeps You From Experiencing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29B1-63FD-4FAE-8AB4-6745115582C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Talk about the WORLD (our sin)</a:t>
            </a:r>
          </a:p>
          <a:p>
            <a:r>
              <a:rPr lang="en-US" dirty="0"/>
              <a:t>This is a broken world because of our sin</a:t>
            </a:r>
          </a:p>
          <a:p>
            <a:r>
              <a:rPr lang="en-US" dirty="0"/>
              <a:t>We all fall short of God’s perfection.  We tend to ignore Him and do things that are not pleasing to the Holy and Perfect God.</a:t>
            </a:r>
          </a:p>
          <a:p>
            <a:r>
              <a:rPr lang="en-US" dirty="0"/>
              <a:t>Our sin creates a division and SEPARATION from God.  This breaks our relationship with God now and will result in a permanent separation from His presence.</a:t>
            </a:r>
          </a:p>
        </p:txBody>
      </p:sp>
    </p:spTree>
    <p:extLst>
      <p:ext uri="{BB962C8B-B14F-4D97-AF65-F5344CB8AC3E}">
        <p14:creationId xmlns:p14="http://schemas.microsoft.com/office/powerpoint/2010/main" val="93101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D50E-C4CB-4B33-9AEB-2CA4C84073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/>
              <a:t>How Does God Feel About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2C8F8-8FDF-4A47-A914-016D249B2EE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Talk about God and His great love for all including the ones you are sharing the Gospel with</a:t>
            </a:r>
          </a:p>
          <a:p>
            <a:r>
              <a:rPr lang="en-US" dirty="0"/>
              <a:t>God </a:t>
            </a:r>
            <a:r>
              <a:rPr lang="en-US" b="1" dirty="0"/>
              <a:t>LOVES </a:t>
            </a:r>
            <a:r>
              <a:rPr lang="en-US" dirty="0"/>
              <a:t>you and wants you to know and experience His love</a:t>
            </a:r>
          </a:p>
          <a:p>
            <a:r>
              <a:rPr lang="en-US" dirty="0"/>
              <a:t>Because God is Holy, perfect and Just, He must punish sin</a:t>
            </a:r>
          </a:p>
          <a:p>
            <a:r>
              <a:rPr lang="en-US" dirty="0"/>
              <a:t>Because God loves you, God doesn’t want you to perish.  He doesn’t want you to be separated from Him forever because of your sin</a:t>
            </a:r>
          </a:p>
          <a:p>
            <a:r>
              <a:rPr lang="en-US" dirty="0"/>
              <a:t>And the good news? God wants to help you break the problem of sin that separates you from Him</a:t>
            </a:r>
          </a:p>
          <a:p>
            <a:r>
              <a:rPr lang="en-US" dirty="0"/>
              <a:t>Therefore, God did something in His love for you to </a:t>
            </a:r>
            <a:r>
              <a:rPr lang="en-US" b="1" dirty="0"/>
              <a:t>SOLVE YOUR PROBLEM!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1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AC9D-F551-4617-933C-F1B322D599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/>
              <a:t>How Did God Solve Your Sin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BB9D7-6F52-41DD-8059-F4EA4BB794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Remember our key verse – John 3:16;  “For God so loved that He GAVE His Son”</a:t>
            </a:r>
          </a:p>
          <a:p>
            <a:r>
              <a:rPr lang="en-US" dirty="0"/>
              <a:t>Talk about the SON</a:t>
            </a:r>
          </a:p>
          <a:p>
            <a:r>
              <a:rPr lang="en-US" dirty="0"/>
              <a:t>God solved your sin problem in </a:t>
            </a:r>
            <a:r>
              <a:rPr lang="en-US" b="1" dirty="0"/>
              <a:t>JESUS. HE  IS THE SON!</a:t>
            </a:r>
          </a:p>
          <a:p>
            <a:r>
              <a:rPr lang="en-US" dirty="0"/>
              <a:t>Jesus is both God and man.  He lived a sinless, perfect life and didn’t deserve to be punished</a:t>
            </a:r>
          </a:p>
          <a:p>
            <a:r>
              <a:rPr lang="en-US" dirty="0"/>
              <a:t>However, Jesus took </a:t>
            </a:r>
            <a:r>
              <a:rPr lang="en-US" b="1" i="1" dirty="0"/>
              <a:t>your</a:t>
            </a:r>
            <a:r>
              <a:rPr lang="en-US" dirty="0"/>
              <a:t> due punishment on the cross!</a:t>
            </a:r>
          </a:p>
        </p:txBody>
      </p:sp>
    </p:spTree>
    <p:extLst>
      <p:ext uri="{BB962C8B-B14F-4D97-AF65-F5344CB8AC3E}">
        <p14:creationId xmlns:p14="http://schemas.microsoft.com/office/powerpoint/2010/main" val="411720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B4B75-AF91-4E07-85DE-93B48C19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69CF0-0C5C-498B-97C6-71B558F512D8}"/>
              </a:ext>
            </a:extLst>
          </p:cNvPr>
          <p:cNvSpPr txBox="1"/>
          <p:nvPr/>
        </p:nvSpPr>
        <p:spPr>
          <a:xfrm>
            <a:off x="457200" y="2562447"/>
            <a:ext cx="43593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TOOK YOUR SIN TO THE CROSS AND PAID YOUR PUNISHMENT WITH HIS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4E98B-12BF-467C-8B32-B994B08FD986}"/>
              </a:ext>
            </a:extLst>
          </p:cNvPr>
          <p:cNvSpPr txBox="1"/>
          <p:nvPr/>
        </p:nvSpPr>
        <p:spPr>
          <a:xfrm>
            <a:off x="7783033" y="2488019"/>
            <a:ext cx="34874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NOW SETS AT THE RIGHT HAND OF THE FATHER AS YOUR ADVOCATE </a:t>
            </a:r>
          </a:p>
        </p:txBody>
      </p:sp>
    </p:spTree>
    <p:extLst>
      <p:ext uri="{BB962C8B-B14F-4D97-AF65-F5344CB8AC3E}">
        <p14:creationId xmlns:p14="http://schemas.microsoft.com/office/powerpoint/2010/main" val="160293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F838-80A7-4506-82F6-D11901BE97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How Do You Begin This “Real”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7D7BD-B157-461A-96EA-260AE5E36EA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It means to believe that </a:t>
            </a:r>
            <a:r>
              <a:rPr lang="en-US" b="1" dirty="0"/>
              <a:t>JESUS </a:t>
            </a:r>
            <a:r>
              <a:rPr lang="en-US" dirty="0"/>
              <a:t>is God’s Son</a:t>
            </a:r>
          </a:p>
          <a:p>
            <a:r>
              <a:rPr lang="en-US" dirty="0"/>
              <a:t>It means to trust in </a:t>
            </a:r>
            <a:r>
              <a:rPr lang="en-US" b="1" dirty="0"/>
              <a:t>WHAT Jesus did for you</a:t>
            </a:r>
            <a:r>
              <a:rPr lang="en-US" dirty="0"/>
              <a:t> on the cross.  He died to take the full punishment for all your sins so you might be forgiven.</a:t>
            </a:r>
          </a:p>
          <a:p>
            <a:r>
              <a:rPr lang="en-US" dirty="0"/>
              <a:t>Jesus is alive at the righthand of God and desires to have a personal relationship with you.  You can begin to experience life as He desires for you by receiving Him into your life.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1980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EECE-9BA9-4C7B-A473-1F2784D0FA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/>
              <a:t>How Do I Receive Jesus As Lord Of My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03F8C-E46C-474B-8BD2-BC5929FA5DC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i="1" u="sng" dirty="0"/>
              <a:t>HEAR THE WORD </a:t>
            </a:r>
            <a:r>
              <a:rPr lang="en-US" dirty="0"/>
              <a:t>– ROMANS 10:17</a:t>
            </a:r>
          </a:p>
          <a:p>
            <a:r>
              <a:rPr lang="en-US" b="1" i="1" u="sng" dirty="0"/>
              <a:t>BELIEVE IN JESUS </a:t>
            </a:r>
            <a:r>
              <a:rPr lang="en-US" dirty="0"/>
              <a:t>AS THE SON OF GOD WHO CAME TO TAKE AWAY SIN –HEBREWS 11:6</a:t>
            </a:r>
          </a:p>
          <a:p>
            <a:r>
              <a:rPr lang="en-US" b="1" i="1" u="sng" dirty="0"/>
              <a:t>REPENT</a:t>
            </a:r>
            <a:r>
              <a:rPr lang="en-US" dirty="0"/>
              <a:t> – ACTS 17:30</a:t>
            </a:r>
          </a:p>
          <a:p>
            <a:r>
              <a:rPr lang="en-US" b="1" i="1" u="sng" dirty="0"/>
              <a:t>CONFESS</a:t>
            </a:r>
            <a:r>
              <a:rPr lang="en-US" dirty="0"/>
              <a:t>- ROMANS 10:9-10</a:t>
            </a:r>
          </a:p>
          <a:p>
            <a:r>
              <a:rPr lang="en-US" b="1" i="1" u="sng" dirty="0"/>
              <a:t>BAPTISM</a:t>
            </a:r>
            <a:r>
              <a:rPr lang="en-US" dirty="0"/>
              <a:t> – ACTS 2:38</a:t>
            </a:r>
          </a:p>
          <a:p>
            <a:r>
              <a:rPr lang="en-US" b="1" i="1" u="sng" dirty="0"/>
              <a:t>REMAIN FAITHFUL </a:t>
            </a:r>
            <a:r>
              <a:rPr lang="en-US" dirty="0"/>
              <a:t>– REV. 2:10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68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1BEE-7A41-49DB-BA64-94922C66E5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/>
              <a:t>WHAT WILL YOU DO WITH JESUS MY FRIEND?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F342-B331-426A-904F-D5C9D8F8A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825625"/>
            <a:ext cx="5181600" cy="4351338"/>
          </a:xfrm>
        </p:spPr>
        <p:txBody>
          <a:bodyPr/>
          <a:lstStyle/>
          <a:p>
            <a:pPr algn="ctr"/>
            <a:r>
              <a:rPr lang="en-US" dirty="0"/>
              <a:t>WILL WE PROCLAIM THE GOSPEL OF JESUS </a:t>
            </a:r>
            <a:r>
              <a:rPr lang="en-US"/>
              <a:t>TO OTHERS?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34D0F-0458-4CFD-8B34-960F3B548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2302" y="1825623"/>
            <a:ext cx="5181600" cy="4351338"/>
          </a:xfrm>
        </p:spPr>
        <p:txBody>
          <a:bodyPr/>
          <a:lstStyle/>
          <a:p>
            <a:pPr algn="ctr"/>
            <a:r>
              <a:rPr lang="en-US" dirty="0"/>
              <a:t>OR WILL WE LOCK UP OUR FAITH?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2394E-0C60-4DE4-8832-F1F1A21E9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2565"/>
            <a:ext cx="5715000" cy="3444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31132-A430-4BE3-B42B-E43952930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205" y="2732564"/>
            <a:ext cx="5397795" cy="344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2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81B2804-A156-4599-B8D0-26168E65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3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BBA3262-4C3D-4E90-93A7-59C09EB3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4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1F7D-EB94-462A-B6AC-7BA5BA0EE2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/>
              <a:t>How do we begin our sharing of God’s Word with others?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5726-9867-42CE-A875-E044CAC2B5E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First we should ask permission to share.  Do not take for granted that all want to hear or are even ready and open to hear.</a:t>
            </a:r>
          </a:p>
          <a:p>
            <a:r>
              <a:rPr lang="en-US" dirty="0"/>
              <a:t>Start by asking the question; Have you ever heard John 3:16?</a:t>
            </a:r>
          </a:p>
          <a:p>
            <a:r>
              <a:rPr lang="en-US" dirty="0"/>
              <a:t>Then say this; It is a very important verse in the Bible.  It contains “GOD’S MAIN MESSAGE TO MANKIND AND WHAT HE DESIRES FOR US.</a:t>
            </a:r>
          </a:p>
          <a:p>
            <a:r>
              <a:rPr lang="en-US" dirty="0"/>
              <a:t>May I share with you what I’ve discovered in this verse?  (or what God wants for us)</a:t>
            </a:r>
          </a:p>
        </p:txBody>
      </p:sp>
    </p:spTree>
    <p:extLst>
      <p:ext uri="{BB962C8B-B14F-4D97-AF65-F5344CB8AC3E}">
        <p14:creationId xmlns:p14="http://schemas.microsoft.com/office/powerpoint/2010/main" val="338261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9F11-D068-4637-AF22-0A06384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/>
              <a:t>USE THESE FIVE (5) KEY QUESTIONS TO GUIDE THE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5344-A6D9-4BB4-BADB-B73BC13B63B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7200" dirty="0"/>
              <a:t>1 What does God want us to experience? </a:t>
            </a:r>
          </a:p>
          <a:p>
            <a:r>
              <a:rPr lang="en-US" sz="7200" dirty="0">
                <a:solidFill>
                  <a:srgbClr val="C00000"/>
                </a:solidFill>
              </a:rPr>
              <a:t>Talk about </a:t>
            </a:r>
            <a:r>
              <a:rPr lang="en-US" sz="7200" b="1" dirty="0">
                <a:solidFill>
                  <a:srgbClr val="C00000"/>
                </a:solidFill>
              </a:rPr>
              <a:t>LIFE IN CHRIST</a:t>
            </a:r>
            <a:endParaRPr lang="en-US" sz="7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0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7BE0-20B1-46C8-86F3-90445D7D92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/>
              <a:t>OUR FIVE KEY QUESTIONS;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8013-C5DB-4D5C-A636-50F595CD9F8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7200" dirty="0"/>
              <a:t>What keeps us from experiencing this?</a:t>
            </a:r>
          </a:p>
          <a:p>
            <a:r>
              <a:rPr lang="en-US" sz="7200" dirty="0">
                <a:solidFill>
                  <a:srgbClr val="C00000"/>
                </a:solidFill>
              </a:rPr>
              <a:t>(Talk about the WORLD (SIN)</a:t>
            </a:r>
          </a:p>
        </p:txBody>
      </p:sp>
    </p:spTree>
    <p:extLst>
      <p:ext uri="{BB962C8B-B14F-4D97-AF65-F5344CB8AC3E}">
        <p14:creationId xmlns:p14="http://schemas.microsoft.com/office/powerpoint/2010/main" val="2527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1C0D-B970-49BD-9651-07AA980339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/>
              <a:t>OUR KEY QUESTIONS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3DDEF-1EB9-435B-99D0-1A27892B95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7200" dirty="0"/>
              <a:t>How does God feel about this?</a:t>
            </a:r>
          </a:p>
          <a:p>
            <a:r>
              <a:rPr lang="en-US" sz="7200" dirty="0">
                <a:solidFill>
                  <a:srgbClr val="C00000"/>
                </a:solidFill>
              </a:rPr>
              <a:t>(Talk about God’s nature)</a:t>
            </a:r>
          </a:p>
        </p:txBody>
      </p:sp>
    </p:spTree>
    <p:extLst>
      <p:ext uri="{BB962C8B-B14F-4D97-AF65-F5344CB8AC3E}">
        <p14:creationId xmlns:p14="http://schemas.microsoft.com/office/powerpoint/2010/main" val="143263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C819-E47F-4014-AE8C-C443A78F28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/>
              <a:t>OUR FIVE KEY QUESTIONS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4C101-864A-4543-A869-63CF65BEFD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7200" dirty="0"/>
              <a:t>How did God solve our problem?</a:t>
            </a:r>
          </a:p>
          <a:p>
            <a:r>
              <a:rPr lang="en-US" sz="7200" dirty="0">
                <a:solidFill>
                  <a:srgbClr val="C00000"/>
                </a:solidFill>
              </a:rPr>
              <a:t>(Talk about Jesus as the SON of God)</a:t>
            </a:r>
          </a:p>
        </p:txBody>
      </p:sp>
    </p:spTree>
    <p:extLst>
      <p:ext uri="{BB962C8B-B14F-4D97-AF65-F5344CB8AC3E}">
        <p14:creationId xmlns:p14="http://schemas.microsoft.com/office/powerpoint/2010/main" val="102857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274C-FA40-4C14-9951-34522DB1540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/>
              <a:t>OUR FIVE KEY QUESTIONS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1274-2CAE-44DE-9292-16D648DD332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en-US" sz="7200" dirty="0"/>
              <a:t>How do we begin to experience what God desires?</a:t>
            </a:r>
          </a:p>
          <a:p>
            <a:r>
              <a:rPr lang="en-US" sz="7200" dirty="0">
                <a:solidFill>
                  <a:srgbClr val="C00000"/>
                </a:solidFill>
              </a:rPr>
              <a:t>(Talk about belief in the Son)</a:t>
            </a:r>
          </a:p>
        </p:txBody>
      </p:sp>
    </p:spTree>
    <p:extLst>
      <p:ext uri="{BB962C8B-B14F-4D97-AF65-F5344CB8AC3E}">
        <p14:creationId xmlns:p14="http://schemas.microsoft.com/office/powerpoint/2010/main" val="31463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896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“SHARING THE GOSPEL NEED NOT BE COMPLICATED!”</vt:lpstr>
      <vt:lpstr>PowerPoint Presentation</vt:lpstr>
      <vt:lpstr>PowerPoint Presentation</vt:lpstr>
      <vt:lpstr>How do we begin our sharing of God’s Word with others?</vt:lpstr>
      <vt:lpstr>USE THESE FIVE (5) KEY QUESTIONS TO GUIDE THE CONVERSATION</vt:lpstr>
      <vt:lpstr>OUR FIVE KEY QUESTIONS; #2</vt:lpstr>
      <vt:lpstr>OUR KEY QUESTIONS #3</vt:lpstr>
      <vt:lpstr>OUR FIVE KEY QUESTIONS #4</vt:lpstr>
      <vt:lpstr>OUR FIVE KEY QUESTIONS #5</vt:lpstr>
      <vt:lpstr>PowerPoint Presentation</vt:lpstr>
      <vt:lpstr>What Does God Want You To Experience?</vt:lpstr>
      <vt:lpstr>What Does God Want Us To Experience?</vt:lpstr>
      <vt:lpstr>What Keeps You From Experiencing It?</vt:lpstr>
      <vt:lpstr>How Does God Feel About This?</vt:lpstr>
      <vt:lpstr>How Did God Solve Your Sin Problem?</vt:lpstr>
      <vt:lpstr>PowerPoint Presentation</vt:lpstr>
      <vt:lpstr>How Do You Begin This “Real” Life?</vt:lpstr>
      <vt:lpstr>How Do I Receive Jesus As Lord Of My Life?</vt:lpstr>
      <vt:lpstr>WHAT WILL YOU DO WITH JESUS MY FRIEND?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Rossi</dc:creator>
  <cp:lastModifiedBy>Victor Rossi</cp:lastModifiedBy>
  <cp:revision>39</cp:revision>
  <dcterms:created xsi:type="dcterms:W3CDTF">2022-04-04T23:10:46Z</dcterms:created>
  <dcterms:modified xsi:type="dcterms:W3CDTF">2022-04-10T12:16:31Z</dcterms:modified>
</cp:coreProperties>
</file>