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2" r:id="rId4"/>
    <p:sldId id="259" r:id="rId5"/>
    <p:sldId id="261" r:id="rId6"/>
    <p:sldId id="264" r:id="rId7"/>
    <p:sldId id="257" r:id="rId8"/>
    <p:sldId id="265" r:id="rId9"/>
    <p:sldId id="263" r:id="rId10"/>
    <p:sldId id="258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26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5A4BE-0418-461B-A7D2-D2C802C7FAF2}" type="datetimeFigureOut">
              <a:rPr lang="en-US" smtClean="0"/>
              <a:pPr/>
              <a:t>3/3/2017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DBFDC-874F-44CE-81B7-E5F6CEEFBB2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5A4BE-0418-461B-A7D2-D2C802C7FAF2}" type="datetimeFigureOut">
              <a:rPr lang="en-US" smtClean="0"/>
              <a:pPr/>
              <a:t>3/3/2017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DBFDC-874F-44CE-81B7-E5F6CEEFBB2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5A4BE-0418-461B-A7D2-D2C802C7FAF2}" type="datetimeFigureOut">
              <a:rPr lang="en-US" smtClean="0"/>
              <a:pPr/>
              <a:t>3/3/2017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DBFDC-874F-44CE-81B7-E5F6CEEFBB2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5A4BE-0418-461B-A7D2-D2C802C7FAF2}" type="datetimeFigureOut">
              <a:rPr lang="en-US" smtClean="0"/>
              <a:pPr/>
              <a:t>3/3/2017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DBFDC-874F-44CE-81B7-E5F6CEEFBB2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5A4BE-0418-461B-A7D2-D2C802C7FAF2}" type="datetimeFigureOut">
              <a:rPr lang="en-US" smtClean="0"/>
              <a:pPr/>
              <a:t>3/3/2017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DBFDC-874F-44CE-81B7-E5F6CEEFBB2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5A4BE-0418-461B-A7D2-D2C802C7FAF2}" type="datetimeFigureOut">
              <a:rPr lang="en-US" smtClean="0"/>
              <a:pPr/>
              <a:t>3/3/2017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DBFDC-874F-44CE-81B7-E5F6CEEFBB2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5A4BE-0418-461B-A7D2-D2C802C7FAF2}" type="datetimeFigureOut">
              <a:rPr lang="en-US" smtClean="0"/>
              <a:pPr/>
              <a:t>3/3/2017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DBFDC-874F-44CE-81B7-E5F6CEEFBB2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5A4BE-0418-461B-A7D2-D2C802C7FAF2}" type="datetimeFigureOut">
              <a:rPr lang="en-US" smtClean="0"/>
              <a:pPr/>
              <a:t>3/3/2017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DBFDC-874F-44CE-81B7-E5F6CEEFBB2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5A4BE-0418-461B-A7D2-D2C802C7FAF2}" type="datetimeFigureOut">
              <a:rPr lang="en-US" smtClean="0"/>
              <a:pPr/>
              <a:t>3/3/2017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DBFDC-874F-44CE-81B7-E5F6CEEFBB2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5A4BE-0418-461B-A7D2-D2C802C7FAF2}" type="datetimeFigureOut">
              <a:rPr lang="en-US" smtClean="0"/>
              <a:pPr/>
              <a:t>3/3/2017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DBFDC-874F-44CE-81B7-E5F6CEEFBB2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5A4BE-0418-461B-A7D2-D2C802C7FAF2}" type="datetimeFigureOut">
              <a:rPr lang="en-US" smtClean="0"/>
              <a:pPr/>
              <a:t>3/3/2017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8EDBFDC-874F-44CE-81B7-E5F6CEEFBB2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275A4BE-0418-461B-A7D2-D2C802C7FAF2}" type="datetimeFigureOut">
              <a:rPr lang="en-US" smtClean="0"/>
              <a:pPr/>
              <a:t>3/3/2017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EDBFDC-874F-44CE-81B7-E5F6CEEFBB2A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09600"/>
            <a:ext cx="7851648" cy="990600"/>
          </a:xfrm>
        </p:spPr>
        <p:txBody>
          <a:bodyPr/>
          <a:lstStyle/>
          <a:p>
            <a:r>
              <a:rPr lang="en-US" i="1" u="sng" dirty="0" smtClean="0">
                <a:solidFill>
                  <a:srgbClr val="FFC000"/>
                </a:solidFill>
              </a:rPr>
              <a:t>WHO’S GOT THE PIECES?</a:t>
            </a:r>
            <a:endParaRPr lang="en-US" i="1" u="sng" dirty="0">
              <a:solidFill>
                <a:srgbClr val="FFC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broken-black-bow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1981200"/>
            <a:ext cx="7924800" cy="449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42951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takes the pieces of our lives and makes something beautiful</a:t>
            </a:r>
            <a:endParaRPr lang="en-US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Content Placeholder 4" descr="broken-black-bowl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464165"/>
            <a:ext cx="4038600" cy="3347308"/>
          </a:xfrm>
        </p:spPr>
      </p:pic>
      <p:pic>
        <p:nvPicPr>
          <p:cNvPr id="6" name="Content Placeholder 5" descr="black-kintsugi-small-bowl-a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2209800"/>
            <a:ext cx="4038600" cy="38183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ackground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14400"/>
            <a:ext cx="7851648" cy="1447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9600" dirty="0" smtClean="0">
                <a:solidFill>
                  <a:srgbClr val="FFC000"/>
                </a:solidFill>
              </a:rPr>
              <a:t>Ouch!</a:t>
            </a:r>
            <a:endParaRPr lang="en-US" sz="9600" dirty="0">
              <a:solidFill>
                <a:srgbClr val="FFC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cleaning-w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2362200"/>
            <a:ext cx="6019800" cy="4191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09600"/>
            <a:ext cx="7851648" cy="18288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C000"/>
                </a:solidFill>
              </a:rPr>
              <a:t>60 Years Of Knuckle Cracking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26FB15FE00000578-3011085-image-a-60_14272916124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2590800"/>
            <a:ext cx="5638800" cy="3886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7772400" cy="1362456"/>
          </a:xfrm>
        </p:spPr>
        <p:txBody>
          <a:bodyPr/>
          <a:lstStyle/>
          <a:p>
            <a:pPr algn="ctr"/>
            <a:r>
              <a:rPr lang="en-US" sz="8000" dirty="0" smtClean="0"/>
              <a:t>Oh No!</a:t>
            </a:r>
            <a:endParaRPr lang="en-US" sz="8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090420-gum-bubble-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2209800"/>
            <a:ext cx="5562600" cy="3886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066800"/>
            <a:ext cx="7851648" cy="18288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C000"/>
                </a:solidFill>
              </a:rPr>
              <a:t>A Penny Is</a:t>
            </a:r>
            <a:br>
              <a:rPr lang="en-US" dirty="0" smtClean="0">
                <a:solidFill>
                  <a:srgbClr val="FFC000"/>
                </a:solidFill>
              </a:rPr>
            </a:br>
            <a:r>
              <a:rPr lang="en-US" dirty="0" smtClean="0">
                <a:solidFill>
                  <a:srgbClr val="FFC000"/>
                </a:solidFill>
              </a:rPr>
              <a:t> Not </a:t>
            </a:r>
            <a:r>
              <a:rPr lang="en-US" smtClean="0">
                <a:solidFill>
                  <a:srgbClr val="FFC000"/>
                </a:solidFill>
              </a:rPr>
              <a:t>A Meteor! 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18239937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3352800"/>
            <a:ext cx="6248400" cy="3276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7772400" cy="1362456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LUKE CHAPTER { 7 }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36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story from Luke that all of us can relate to and gain confidence through.  A story that gives hope  when there doesn’t seem to be any.  A story that defines Paul’s statement, “When I am weak then I am strong.”</a:t>
            </a:r>
            <a:endParaRPr lang="en-US" sz="36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FFC000"/>
                </a:solidFill>
              </a:rPr>
              <a:t>Heartbroken, she falls to the floor weeping and begins to wash the feet of Jesus with her tears</a:t>
            </a:r>
            <a:endParaRPr lang="en-US" sz="4000" dirty="0">
              <a:solidFill>
                <a:srgbClr val="FFC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005-jesus-anoint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3276600"/>
            <a:ext cx="5486400" cy="3352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ackground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2324"/>
            <a:ext cx="9144000" cy="68356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 Like The Japanese Art Of “</a:t>
            </a:r>
            <a:r>
              <a:rPr lang="en-US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Kinsugi</a:t>
            </a:r>
            <a:r>
              <a:rPr lang="en-US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”, Jesus Makes From The Pieces A Vessel Of Value!</a:t>
            </a:r>
            <a:endParaRPr lang="en-US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Content Placeholder 4" descr="black-kintsugi-small-bowl-a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228662"/>
            <a:ext cx="4038600" cy="3818313"/>
          </a:xfrm>
        </p:spPr>
      </p:pic>
      <p:pic>
        <p:nvPicPr>
          <p:cNvPr id="6" name="Content Placeholder 5" descr="bowl-1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8200" y="2797508"/>
            <a:ext cx="4038600" cy="268062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63</TotalTime>
  <Words>118</Words>
  <Application>Microsoft Office PowerPoint</Application>
  <PresentationFormat>On-screen Show (4:3)</PresentationFormat>
  <Paragraphs>10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WHO’S GOT THE PIECES?</vt:lpstr>
      <vt:lpstr>Ouch!</vt:lpstr>
      <vt:lpstr>60 Years Of Knuckle Cracking</vt:lpstr>
      <vt:lpstr>Oh No!</vt:lpstr>
      <vt:lpstr>A Penny Is  Not A Meteor! </vt:lpstr>
      <vt:lpstr>LUKE CHAPTER { 7 }</vt:lpstr>
      <vt:lpstr>Heartbroken, she falls to the floor weeping and begins to wash the feet of Jesus with her tears</vt:lpstr>
      <vt:lpstr>Slide 8</vt:lpstr>
      <vt:lpstr>Just Like The Japanese Art Of “Kinsugi”, Jesus Makes From The Pieces A Vessel Of Value!</vt:lpstr>
      <vt:lpstr>God takes the pieces of our lives and makes something beautiful</vt:lpstr>
      <vt:lpstr>Slide 11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WHO’S GOT THE PIECES?</dc:title>
  <dc:creator>Victor Rossi</dc:creator>
  <cp:lastModifiedBy>Victor Rossi</cp:lastModifiedBy>
  <cp:revision>23</cp:revision>
  <dcterms:created xsi:type="dcterms:W3CDTF">2017-02-16T18:24:23Z</dcterms:created>
  <dcterms:modified xsi:type="dcterms:W3CDTF">2017-03-03T22:55:55Z</dcterms:modified>
</cp:coreProperties>
</file>